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sldIdLst>
    <p:sldId id="266" r:id="rId4"/>
    <p:sldId id="261" r:id="rId6"/>
    <p:sldId id="262" r:id="rId7"/>
    <p:sldId id="274" r:id="rId8"/>
    <p:sldId id="268" r:id="rId9"/>
    <p:sldId id="270" r:id="rId10"/>
    <p:sldId id="264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DF2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930" y="-264"/>
      </p:cViewPr>
      <p:guideLst>
        <p:guide orient="horz" pos="2195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16452105-2DEA-4883-9E0D-630E643CBA1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66115273-E56A-40F7-8202-17F6624D187C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1349834" y="2010341"/>
            <a:ext cx="2972256" cy="2446480"/>
          </a:xfrm>
          <a:custGeom>
            <a:avLst/>
            <a:gdLst>
              <a:gd name="connsiteX0" fmla="*/ 0 w 2972256"/>
              <a:gd name="connsiteY0" fmla="*/ 0 h 2446480"/>
              <a:gd name="connsiteX1" fmla="*/ 2972256 w 2972256"/>
              <a:gd name="connsiteY1" fmla="*/ 0 h 2446480"/>
              <a:gd name="connsiteX2" fmla="*/ 2972256 w 2972256"/>
              <a:gd name="connsiteY2" fmla="*/ 2446480 h 2446480"/>
              <a:gd name="connsiteX3" fmla="*/ 0 w 2972256"/>
              <a:gd name="connsiteY3" fmla="*/ 2446480 h 244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2256" h="2446480">
                <a:moveTo>
                  <a:pt x="0" y="0"/>
                </a:moveTo>
                <a:lnTo>
                  <a:pt x="2972256" y="0"/>
                </a:lnTo>
                <a:lnTo>
                  <a:pt x="2972256" y="2446480"/>
                </a:lnTo>
                <a:lnTo>
                  <a:pt x="0" y="244648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4609874" y="2010345"/>
            <a:ext cx="2972256" cy="2446480"/>
          </a:xfrm>
          <a:custGeom>
            <a:avLst/>
            <a:gdLst>
              <a:gd name="connsiteX0" fmla="*/ 0 w 2972256"/>
              <a:gd name="connsiteY0" fmla="*/ 0 h 2446480"/>
              <a:gd name="connsiteX1" fmla="*/ 2972256 w 2972256"/>
              <a:gd name="connsiteY1" fmla="*/ 0 h 2446480"/>
              <a:gd name="connsiteX2" fmla="*/ 2972256 w 2972256"/>
              <a:gd name="connsiteY2" fmla="*/ 2446480 h 2446480"/>
              <a:gd name="connsiteX3" fmla="*/ 0 w 2972256"/>
              <a:gd name="connsiteY3" fmla="*/ 2446480 h 244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2256" h="2446480">
                <a:moveTo>
                  <a:pt x="0" y="0"/>
                </a:moveTo>
                <a:lnTo>
                  <a:pt x="2972256" y="0"/>
                </a:lnTo>
                <a:lnTo>
                  <a:pt x="2972256" y="2446480"/>
                </a:lnTo>
                <a:lnTo>
                  <a:pt x="0" y="244648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2"/>
          </p:nvPr>
        </p:nvSpPr>
        <p:spPr>
          <a:xfrm>
            <a:off x="7869910" y="2010345"/>
            <a:ext cx="2972256" cy="2446480"/>
          </a:xfrm>
          <a:custGeom>
            <a:avLst/>
            <a:gdLst>
              <a:gd name="connsiteX0" fmla="*/ 0 w 2972256"/>
              <a:gd name="connsiteY0" fmla="*/ 0 h 2446480"/>
              <a:gd name="connsiteX1" fmla="*/ 2972256 w 2972256"/>
              <a:gd name="connsiteY1" fmla="*/ 0 h 2446480"/>
              <a:gd name="connsiteX2" fmla="*/ 2972256 w 2972256"/>
              <a:gd name="connsiteY2" fmla="*/ 2446480 h 2446480"/>
              <a:gd name="connsiteX3" fmla="*/ 0 w 2972256"/>
              <a:gd name="connsiteY3" fmla="*/ 2446480 h 244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2256" h="2446480">
                <a:moveTo>
                  <a:pt x="0" y="0"/>
                </a:moveTo>
                <a:lnTo>
                  <a:pt x="2972256" y="0"/>
                </a:lnTo>
                <a:lnTo>
                  <a:pt x="2972256" y="2446480"/>
                </a:lnTo>
                <a:lnTo>
                  <a:pt x="0" y="244648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1688560" y="2611566"/>
            <a:ext cx="1507576" cy="2514781"/>
          </a:xfrm>
          <a:custGeom>
            <a:avLst/>
            <a:gdLst>
              <a:gd name="connsiteX0" fmla="*/ 0 w 1507576"/>
              <a:gd name="connsiteY0" fmla="*/ 0 h 2514781"/>
              <a:gd name="connsiteX1" fmla="*/ 1507576 w 1507576"/>
              <a:gd name="connsiteY1" fmla="*/ 0 h 2514781"/>
              <a:gd name="connsiteX2" fmla="*/ 1507576 w 1507576"/>
              <a:gd name="connsiteY2" fmla="*/ 2514781 h 2514781"/>
              <a:gd name="connsiteX3" fmla="*/ 0 w 1507576"/>
              <a:gd name="connsiteY3" fmla="*/ 2514781 h 251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7576" h="2514781">
                <a:moveTo>
                  <a:pt x="0" y="0"/>
                </a:moveTo>
                <a:lnTo>
                  <a:pt x="1507576" y="0"/>
                </a:lnTo>
                <a:lnTo>
                  <a:pt x="1507576" y="2514781"/>
                </a:lnTo>
                <a:lnTo>
                  <a:pt x="0" y="251478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2805889" y="2417548"/>
            <a:ext cx="1740397" cy="2903148"/>
          </a:xfrm>
          <a:custGeom>
            <a:avLst/>
            <a:gdLst>
              <a:gd name="connsiteX0" fmla="*/ 0 w 1740397"/>
              <a:gd name="connsiteY0" fmla="*/ 0 h 2903148"/>
              <a:gd name="connsiteX1" fmla="*/ 1740397 w 1740397"/>
              <a:gd name="connsiteY1" fmla="*/ 0 h 2903148"/>
              <a:gd name="connsiteX2" fmla="*/ 1740397 w 1740397"/>
              <a:gd name="connsiteY2" fmla="*/ 2903148 h 2903148"/>
              <a:gd name="connsiteX3" fmla="*/ 0 w 1740397"/>
              <a:gd name="connsiteY3" fmla="*/ 2903148 h 290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0397" h="2903148">
                <a:moveTo>
                  <a:pt x="0" y="0"/>
                </a:moveTo>
                <a:lnTo>
                  <a:pt x="1740397" y="0"/>
                </a:lnTo>
                <a:lnTo>
                  <a:pt x="1740397" y="2903148"/>
                </a:lnTo>
                <a:lnTo>
                  <a:pt x="0" y="2903148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0" name="图片占位符 9"/>
          <p:cNvSpPr>
            <a:spLocks noGrp="1"/>
          </p:cNvSpPr>
          <p:nvPr>
            <p:ph type="pic" sz="quarter" idx="12"/>
          </p:nvPr>
        </p:nvSpPr>
        <p:spPr>
          <a:xfrm>
            <a:off x="4153872" y="2611566"/>
            <a:ext cx="1507576" cy="2514781"/>
          </a:xfrm>
          <a:custGeom>
            <a:avLst/>
            <a:gdLst>
              <a:gd name="connsiteX0" fmla="*/ 0 w 1507576"/>
              <a:gd name="connsiteY0" fmla="*/ 0 h 2514781"/>
              <a:gd name="connsiteX1" fmla="*/ 1507576 w 1507576"/>
              <a:gd name="connsiteY1" fmla="*/ 0 h 2514781"/>
              <a:gd name="connsiteX2" fmla="*/ 1507576 w 1507576"/>
              <a:gd name="connsiteY2" fmla="*/ 2514781 h 2514781"/>
              <a:gd name="connsiteX3" fmla="*/ 0 w 1507576"/>
              <a:gd name="connsiteY3" fmla="*/ 2514781 h 251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7576" h="2514781">
                <a:moveTo>
                  <a:pt x="0" y="0"/>
                </a:moveTo>
                <a:lnTo>
                  <a:pt x="1507576" y="0"/>
                </a:lnTo>
                <a:lnTo>
                  <a:pt x="1507576" y="2514781"/>
                </a:lnTo>
                <a:lnTo>
                  <a:pt x="0" y="251478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1602258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4122219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6642179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9162141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1602258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4122219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6642179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9162141" y="3000375"/>
            <a:ext cx="1427602" cy="1427600"/>
          </a:xfrm>
          <a:custGeom>
            <a:avLst/>
            <a:gdLst>
              <a:gd name="connsiteX0" fmla="*/ 713801 w 1427602"/>
              <a:gd name="connsiteY0" fmla="*/ 0 h 1427600"/>
              <a:gd name="connsiteX1" fmla="*/ 1427602 w 1427602"/>
              <a:gd name="connsiteY1" fmla="*/ 713800 h 1427600"/>
              <a:gd name="connsiteX2" fmla="*/ 713801 w 1427602"/>
              <a:gd name="connsiteY2" fmla="*/ 1427600 h 1427600"/>
              <a:gd name="connsiteX3" fmla="*/ 0 w 1427602"/>
              <a:gd name="connsiteY3" fmla="*/ 713800 h 1427600"/>
              <a:gd name="connsiteX4" fmla="*/ 713801 w 1427602"/>
              <a:gd name="connsiteY4" fmla="*/ 0 h 142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602" h="1427600">
                <a:moveTo>
                  <a:pt x="713801" y="0"/>
                </a:moveTo>
                <a:cubicBezTo>
                  <a:pt x="1108022" y="0"/>
                  <a:pt x="1427602" y="319579"/>
                  <a:pt x="1427602" y="713800"/>
                </a:cubicBezTo>
                <a:cubicBezTo>
                  <a:pt x="1427602" y="1108021"/>
                  <a:pt x="1108022" y="1427600"/>
                  <a:pt x="713801" y="1427600"/>
                </a:cubicBezTo>
                <a:cubicBezTo>
                  <a:pt x="319580" y="1427600"/>
                  <a:pt x="0" y="1108021"/>
                  <a:pt x="0" y="713800"/>
                </a:cubicBezTo>
                <a:cubicBezTo>
                  <a:pt x="0" y="319579"/>
                  <a:pt x="319580" y="0"/>
                  <a:pt x="713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7605" y="674072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2"/>
          </p:nvPr>
        </p:nvSpPr>
        <p:spPr>
          <a:xfrm>
            <a:off x="6548150" y="2511413"/>
            <a:ext cx="1372239" cy="1055566"/>
          </a:xfrm>
          <a:custGeom>
            <a:avLst/>
            <a:gdLst>
              <a:gd name="connsiteX0" fmla="*/ 175931 w 1372239"/>
              <a:gd name="connsiteY0" fmla="*/ 0 h 1055566"/>
              <a:gd name="connsiteX1" fmla="*/ 1196308 w 1372239"/>
              <a:gd name="connsiteY1" fmla="*/ 0 h 1055566"/>
              <a:gd name="connsiteX2" fmla="*/ 1372239 w 1372239"/>
              <a:gd name="connsiteY2" fmla="*/ 175931 h 1055566"/>
              <a:gd name="connsiteX3" fmla="*/ 1372239 w 1372239"/>
              <a:gd name="connsiteY3" fmla="*/ 879635 h 1055566"/>
              <a:gd name="connsiteX4" fmla="*/ 1196308 w 1372239"/>
              <a:gd name="connsiteY4" fmla="*/ 1055566 h 1055566"/>
              <a:gd name="connsiteX5" fmla="*/ 175931 w 1372239"/>
              <a:gd name="connsiteY5" fmla="*/ 1055566 h 1055566"/>
              <a:gd name="connsiteX6" fmla="*/ 0 w 1372239"/>
              <a:gd name="connsiteY6" fmla="*/ 879635 h 1055566"/>
              <a:gd name="connsiteX7" fmla="*/ 0 w 1372239"/>
              <a:gd name="connsiteY7" fmla="*/ 175931 h 1055566"/>
              <a:gd name="connsiteX8" fmla="*/ 175931 w 1372239"/>
              <a:gd name="connsiteY8" fmla="*/ 0 h 105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2239" h="1055566">
                <a:moveTo>
                  <a:pt x="175931" y="0"/>
                </a:moveTo>
                <a:lnTo>
                  <a:pt x="1196308" y="0"/>
                </a:lnTo>
                <a:cubicBezTo>
                  <a:pt x="1293472" y="0"/>
                  <a:pt x="1372239" y="78767"/>
                  <a:pt x="1372239" y="175931"/>
                </a:cubicBezTo>
                <a:lnTo>
                  <a:pt x="1372239" y="879635"/>
                </a:lnTo>
                <a:cubicBezTo>
                  <a:pt x="1372239" y="976799"/>
                  <a:pt x="1293472" y="1055566"/>
                  <a:pt x="1196308" y="1055566"/>
                </a:cubicBezTo>
                <a:lnTo>
                  <a:pt x="175931" y="1055566"/>
                </a:lnTo>
                <a:cubicBezTo>
                  <a:pt x="78767" y="1055566"/>
                  <a:pt x="0" y="976799"/>
                  <a:pt x="0" y="879635"/>
                </a:cubicBezTo>
                <a:lnTo>
                  <a:pt x="0" y="175931"/>
                </a:lnTo>
                <a:cubicBezTo>
                  <a:pt x="0" y="78767"/>
                  <a:pt x="78767" y="0"/>
                  <a:pt x="17593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6548150" y="4253715"/>
            <a:ext cx="1372239" cy="1055566"/>
          </a:xfrm>
          <a:custGeom>
            <a:avLst/>
            <a:gdLst>
              <a:gd name="connsiteX0" fmla="*/ 175931 w 1372239"/>
              <a:gd name="connsiteY0" fmla="*/ 0 h 1055566"/>
              <a:gd name="connsiteX1" fmla="*/ 1196308 w 1372239"/>
              <a:gd name="connsiteY1" fmla="*/ 0 h 1055566"/>
              <a:gd name="connsiteX2" fmla="*/ 1372239 w 1372239"/>
              <a:gd name="connsiteY2" fmla="*/ 175931 h 1055566"/>
              <a:gd name="connsiteX3" fmla="*/ 1372239 w 1372239"/>
              <a:gd name="connsiteY3" fmla="*/ 879635 h 1055566"/>
              <a:gd name="connsiteX4" fmla="*/ 1196308 w 1372239"/>
              <a:gd name="connsiteY4" fmla="*/ 1055566 h 1055566"/>
              <a:gd name="connsiteX5" fmla="*/ 175931 w 1372239"/>
              <a:gd name="connsiteY5" fmla="*/ 1055566 h 1055566"/>
              <a:gd name="connsiteX6" fmla="*/ 0 w 1372239"/>
              <a:gd name="connsiteY6" fmla="*/ 879635 h 1055566"/>
              <a:gd name="connsiteX7" fmla="*/ 0 w 1372239"/>
              <a:gd name="connsiteY7" fmla="*/ 175931 h 1055566"/>
              <a:gd name="connsiteX8" fmla="*/ 175931 w 1372239"/>
              <a:gd name="connsiteY8" fmla="*/ 0 h 105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2239" h="1055566">
                <a:moveTo>
                  <a:pt x="175931" y="0"/>
                </a:moveTo>
                <a:lnTo>
                  <a:pt x="1196308" y="0"/>
                </a:lnTo>
                <a:cubicBezTo>
                  <a:pt x="1293472" y="0"/>
                  <a:pt x="1372239" y="78767"/>
                  <a:pt x="1372239" y="175931"/>
                </a:cubicBezTo>
                <a:lnTo>
                  <a:pt x="1372239" y="879635"/>
                </a:lnTo>
                <a:cubicBezTo>
                  <a:pt x="1372239" y="976799"/>
                  <a:pt x="1293472" y="1055566"/>
                  <a:pt x="1196308" y="1055566"/>
                </a:cubicBezTo>
                <a:lnTo>
                  <a:pt x="175931" y="1055566"/>
                </a:lnTo>
                <a:cubicBezTo>
                  <a:pt x="78767" y="1055566"/>
                  <a:pt x="0" y="976799"/>
                  <a:pt x="0" y="879635"/>
                </a:cubicBezTo>
                <a:lnTo>
                  <a:pt x="0" y="175931"/>
                </a:lnTo>
                <a:cubicBezTo>
                  <a:pt x="0" y="78767"/>
                  <a:pt x="78767" y="0"/>
                  <a:pt x="17593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0"/>
          </p:nvPr>
        </p:nvSpPr>
        <p:spPr>
          <a:xfrm>
            <a:off x="1172159" y="2511413"/>
            <a:ext cx="1372239" cy="1055566"/>
          </a:xfrm>
          <a:custGeom>
            <a:avLst/>
            <a:gdLst>
              <a:gd name="connsiteX0" fmla="*/ 175931 w 1372239"/>
              <a:gd name="connsiteY0" fmla="*/ 0 h 1055566"/>
              <a:gd name="connsiteX1" fmla="*/ 1196308 w 1372239"/>
              <a:gd name="connsiteY1" fmla="*/ 0 h 1055566"/>
              <a:gd name="connsiteX2" fmla="*/ 1372239 w 1372239"/>
              <a:gd name="connsiteY2" fmla="*/ 175931 h 1055566"/>
              <a:gd name="connsiteX3" fmla="*/ 1372239 w 1372239"/>
              <a:gd name="connsiteY3" fmla="*/ 879635 h 1055566"/>
              <a:gd name="connsiteX4" fmla="*/ 1196308 w 1372239"/>
              <a:gd name="connsiteY4" fmla="*/ 1055566 h 1055566"/>
              <a:gd name="connsiteX5" fmla="*/ 175931 w 1372239"/>
              <a:gd name="connsiteY5" fmla="*/ 1055566 h 1055566"/>
              <a:gd name="connsiteX6" fmla="*/ 0 w 1372239"/>
              <a:gd name="connsiteY6" fmla="*/ 879635 h 1055566"/>
              <a:gd name="connsiteX7" fmla="*/ 0 w 1372239"/>
              <a:gd name="connsiteY7" fmla="*/ 175931 h 1055566"/>
              <a:gd name="connsiteX8" fmla="*/ 175931 w 1372239"/>
              <a:gd name="connsiteY8" fmla="*/ 0 h 105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2239" h="1055566">
                <a:moveTo>
                  <a:pt x="175931" y="0"/>
                </a:moveTo>
                <a:lnTo>
                  <a:pt x="1196308" y="0"/>
                </a:lnTo>
                <a:cubicBezTo>
                  <a:pt x="1293472" y="0"/>
                  <a:pt x="1372239" y="78767"/>
                  <a:pt x="1372239" y="175931"/>
                </a:cubicBezTo>
                <a:lnTo>
                  <a:pt x="1372239" y="879635"/>
                </a:lnTo>
                <a:cubicBezTo>
                  <a:pt x="1372239" y="976799"/>
                  <a:pt x="1293472" y="1055566"/>
                  <a:pt x="1196308" y="1055566"/>
                </a:cubicBezTo>
                <a:lnTo>
                  <a:pt x="175931" y="1055566"/>
                </a:lnTo>
                <a:cubicBezTo>
                  <a:pt x="78767" y="1055566"/>
                  <a:pt x="0" y="976799"/>
                  <a:pt x="0" y="879635"/>
                </a:cubicBezTo>
                <a:lnTo>
                  <a:pt x="0" y="175931"/>
                </a:lnTo>
                <a:cubicBezTo>
                  <a:pt x="0" y="78767"/>
                  <a:pt x="78767" y="0"/>
                  <a:pt x="17593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1"/>
          </p:nvPr>
        </p:nvSpPr>
        <p:spPr>
          <a:xfrm>
            <a:off x="1172159" y="4253715"/>
            <a:ext cx="1372239" cy="1055566"/>
          </a:xfrm>
          <a:custGeom>
            <a:avLst/>
            <a:gdLst>
              <a:gd name="connsiteX0" fmla="*/ 175931 w 1372239"/>
              <a:gd name="connsiteY0" fmla="*/ 0 h 1055566"/>
              <a:gd name="connsiteX1" fmla="*/ 1196308 w 1372239"/>
              <a:gd name="connsiteY1" fmla="*/ 0 h 1055566"/>
              <a:gd name="connsiteX2" fmla="*/ 1372239 w 1372239"/>
              <a:gd name="connsiteY2" fmla="*/ 175931 h 1055566"/>
              <a:gd name="connsiteX3" fmla="*/ 1372239 w 1372239"/>
              <a:gd name="connsiteY3" fmla="*/ 879635 h 1055566"/>
              <a:gd name="connsiteX4" fmla="*/ 1196308 w 1372239"/>
              <a:gd name="connsiteY4" fmla="*/ 1055566 h 1055566"/>
              <a:gd name="connsiteX5" fmla="*/ 175931 w 1372239"/>
              <a:gd name="connsiteY5" fmla="*/ 1055566 h 1055566"/>
              <a:gd name="connsiteX6" fmla="*/ 0 w 1372239"/>
              <a:gd name="connsiteY6" fmla="*/ 879635 h 1055566"/>
              <a:gd name="connsiteX7" fmla="*/ 0 w 1372239"/>
              <a:gd name="connsiteY7" fmla="*/ 175931 h 1055566"/>
              <a:gd name="connsiteX8" fmla="*/ 175931 w 1372239"/>
              <a:gd name="connsiteY8" fmla="*/ 0 h 105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2239" h="1055566">
                <a:moveTo>
                  <a:pt x="175931" y="0"/>
                </a:moveTo>
                <a:lnTo>
                  <a:pt x="1196308" y="0"/>
                </a:lnTo>
                <a:cubicBezTo>
                  <a:pt x="1293472" y="0"/>
                  <a:pt x="1372239" y="78767"/>
                  <a:pt x="1372239" y="175931"/>
                </a:cubicBezTo>
                <a:lnTo>
                  <a:pt x="1372239" y="879635"/>
                </a:lnTo>
                <a:cubicBezTo>
                  <a:pt x="1372239" y="976799"/>
                  <a:pt x="1293472" y="1055566"/>
                  <a:pt x="1196308" y="1055566"/>
                </a:cubicBezTo>
                <a:lnTo>
                  <a:pt x="175931" y="1055566"/>
                </a:lnTo>
                <a:cubicBezTo>
                  <a:pt x="78767" y="1055566"/>
                  <a:pt x="0" y="976799"/>
                  <a:pt x="0" y="879635"/>
                </a:cubicBezTo>
                <a:lnTo>
                  <a:pt x="0" y="175931"/>
                </a:lnTo>
                <a:cubicBezTo>
                  <a:pt x="0" y="78767"/>
                  <a:pt x="78767" y="0"/>
                  <a:pt x="17593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1407703" y="2052678"/>
            <a:ext cx="4347811" cy="2462863"/>
          </a:xfrm>
          <a:custGeom>
            <a:avLst/>
            <a:gdLst>
              <a:gd name="connsiteX0" fmla="*/ 0 w 4347811"/>
              <a:gd name="connsiteY0" fmla="*/ 0 h 2462863"/>
              <a:gd name="connsiteX1" fmla="*/ 4347811 w 4347811"/>
              <a:gd name="connsiteY1" fmla="*/ 0 h 2462863"/>
              <a:gd name="connsiteX2" fmla="*/ 4347811 w 4347811"/>
              <a:gd name="connsiteY2" fmla="*/ 2462863 h 2462863"/>
              <a:gd name="connsiteX3" fmla="*/ 0 w 4347811"/>
              <a:gd name="connsiteY3" fmla="*/ 2462863 h 246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47811" h="2462863">
                <a:moveTo>
                  <a:pt x="0" y="0"/>
                </a:moveTo>
                <a:lnTo>
                  <a:pt x="4347811" y="0"/>
                </a:lnTo>
                <a:lnTo>
                  <a:pt x="4347811" y="2462863"/>
                </a:lnTo>
                <a:lnTo>
                  <a:pt x="0" y="246286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2088518" y="1930228"/>
            <a:ext cx="3335544" cy="2405374"/>
          </a:xfrm>
          <a:custGeom>
            <a:avLst/>
            <a:gdLst>
              <a:gd name="connsiteX0" fmla="*/ 0 w 3335544"/>
              <a:gd name="connsiteY0" fmla="*/ 0 h 2405374"/>
              <a:gd name="connsiteX1" fmla="*/ 3335544 w 3335544"/>
              <a:gd name="connsiteY1" fmla="*/ 0 h 2405374"/>
              <a:gd name="connsiteX2" fmla="*/ 3335544 w 3335544"/>
              <a:gd name="connsiteY2" fmla="*/ 2405374 h 2405374"/>
              <a:gd name="connsiteX3" fmla="*/ 0 w 3335544"/>
              <a:gd name="connsiteY3" fmla="*/ 2405374 h 2405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5544" h="2405374">
                <a:moveTo>
                  <a:pt x="0" y="0"/>
                </a:moveTo>
                <a:lnTo>
                  <a:pt x="3335544" y="0"/>
                </a:lnTo>
                <a:lnTo>
                  <a:pt x="3335544" y="2405374"/>
                </a:lnTo>
                <a:lnTo>
                  <a:pt x="0" y="240537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1"/>
          </p:nvPr>
        </p:nvSpPr>
        <p:spPr>
          <a:xfrm>
            <a:off x="3338850" y="4415802"/>
            <a:ext cx="2082870" cy="1398705"/>
          </a:xfrm>
          <a:custGeom>
            <a:avLst/>
            <a:gdLst>
              <a:gd name="connsiteX0" fmla="*/ 0 w 2082870"/>
              <a:gd name="connsiteY0" fmla="*/ 0 h 1398705"/>
              <a:gd name="connsiteX1" fmla="*/ 2082870 w 2082870"/>
              <a:gd name="connsiteY1" fmla="*/ 0 h 1398705"/>
              <a:gd name="connsiteX2" fmla="*/ 2082870 w 2082870"/>
              <a:gd name="connsiteY2" fmla="*/ 1398705 h 1398705"/>
              <a:gd name="connsiteX3" fmla="*/ 0 w 2082870"/>
              <a:gd name="connsiteY3" fmla="*/ 1398705 h 139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2870" h="1398705">
                <a:moveTo>
                  <a:pt x="0" y="0"/>
                </a:moveTo>
                <a:lnTo>
                  <a:pt x="2082870" y="0"/>
                </a:lnTo>
                <a:lnTo>
                  <a:pt x="2082870" y="1398705"/>
                </a:lnTo>
                <a:lnTo>
                  <a:pt x="0" y="139870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2"/>
          </p:nvPr>
        </p:nvSpPr>
        <p:spPr>
          <a:xfrm>
            <a:off x="5513082" y="4435449"/>
            <a:ext cx="1216033" cy="802647"/>
          </a:xfrm>
          <a:custGeom>
            <a:avLst/>
            <a:gdLst>
              <a:gd name="connsiteX0" fmla="*/ 0 w 1216033"/>
              <a:gd name="connsiteY0" fmla="*/ 0 h 802647"/>
              <a:gd name="connsiteX1" fmla="*/ 1216033 w 1216033"/>
              <a:gd name="connsiteY1" fmla="*/ 0 h 802647"/>
              <a:gd name="connsiteX2" fmla="*/ 1216033 w 1216033"/>
              <a:gd name="connsiteY2" fmla="*/ 802647 h 802647"/>
              <a:gd name="connsiteX3" fmla="*/ 0 w 1216033"/>
              <a:gd name="connsiteY3" fmla="*/ 802647 h 802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6033" h="802647">
                <a:moveTo>
                  <a:pt x="0" y="0"/>
                </a:moveTo>
                <a:lnTo>
                  <a:pt x="1216033" y="0"/>
                </a:lnTo>
                <a:lnTo>
                  <a:pt x="1216033" y="802647"/>
                </a:lnTo>
                <a:lnTo>
                  <a:pt x="0" y="802647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3800987"/>
          </a:xfrm>
          <a:custGeom>
            <a:avLst/>
            <a:gdLst>
              <a:gd name="connsiteX0" fmla="*/ 0 w 12192000"/>
              <a:gd name="connsiteY0" fmla="*/ 0 h 3800987"/>
              <a:gd name="connsiteX1" fmla="*/ 12192000 w 12192000"/>
              <a:gd name="connsiteY1" fmla="*/ 0 h 3800987"/>
              <a:gd name="connsiteX2" fmla="*/ 12192000 w 12192000"/>
              <a:gd name="connsiteY2" fmla="*/ 3800987 h 3800987"/>
              <a:gd name="connsiteX3" fmla="*/ 0 w 12192000"/>
              <a:gd name="connsiteY3" fmla="*/ 3800987 h 3800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800987">
                <a:moveTo>
                  <a:pt x="0" y="0"/>
                </a:moveTo>
                <a:lnTo>
                  <a:pt x="12192000" y="0"/>
                </a:lnTo>
                <a:lnTo>
                  <a:pt x="12192000" y="3800987"/>
                </a:lnTo>
                <a:lnTo>
                  <a:pt x="0" y="3800987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 rot="1800000">
            <a:off x="1106381" y="4423948"/>
            <a:ext cx="2997689" cy="1240953"/>
          </a:xfrm>
          <a:custGeom>
            <a:avLst/>
            <a:gdLst>
              <a:gd name="connsiteX0" fmla="*/ 0 w 3144894"/>
              <a:gd name="connsiteY0" fmla="*/ 0 h 1227203"/>
              <a:gd name="connsiteX1" fmla="*/ 3144894 w 3144894"/>
              <a:gd name="connsiteY1" fmla="*/ 0 h 1227203"/>
              <a:gd name="connsiteX2" fmla="*/ 3144894 w 3144894"/>
              <a:gd name="connsiteY2" fmla="*/ 1227203 h 1227203"/>
              <a:gd name="connsiteX3" fmla="*/ 0 w 3144894"/>
              <a:gd name="connsiteY3" fmla="*/ 1227203 h 1227203"/>
              <a:gd name="connsiteX4" fmla="*/ 0 w 3144894"/>
              <a:gd name="connsiteY4" fmla="*/ 0 h 1227203"/>
              <a:gd name="connsiteX0-1" fmla="*/ 0 w 3144894"/>
              <a:gd name="connsiteY0-2" fmla="*/ 11818 h 1239021"/>
              <a:gd name="connsiteX1-3" fmla="*/ 1483799 w 3144894"/>
              <a:gd name="connsiteY1-4" fmla="*/ 0 h 1239021"/>
              <a:gd name="connsiteX2-5" fmla="*/ 3144894 w 3144894"/>
              <a:gd name="connsiteY2-6" fmla="*/ 11818 h 1239021"/>
              <a:gd name="connsiteX3-7" fmla="*/ 3144894 w 3144894"/>
              <a:gd name="connsiteY3-8" fmla="*/ 1239021 h 1239021"/>
              <a:gd name="connsiteX4-9" fmla="*/ 0 w 3144894"/>
              <a:gd name="connsiteY4-10" fmla="*/ 1239021 h 1239021"/>
              <a:gd name="connsiteX5" fmla="*/ 0 w 3144894"/>
              <a:gd name="connsiteY5" fmla="*/ 11818 h 1239021"/>
              <a:gd name="connsiteX0-11" fmla="*/ 0 w 3144894"/>
              <a:gd name="connsiteY0-12" fmla="*/ 11818 h 1240953"/>
              <a:gd name="connsiteX1-13" fmla="*/ 1483799 w 3144894"/>
              <a:gd name="connsiteY1-14" fmla="*/ 0 h 1240953"/>
              <a:gd name="connsiteX2-15" fmla="*/ 3144894 w 3144894"/>
              <a:gd name="connsiteY2-16" fmla="*/ 11818 h 1240953"/>
              <a:gd name="connsiteX3-17" fmla="*/ 3144894 w 3144894"/>
              <a:gd name="connsiteY3-18" fmla="*/ 1239021 h 1240953"/>
              <a:gd name="connsiteX4-19" fmla="*/ 147205 w 3144894"/>
              <a:gd name="connsiteY4-20" fmla="*/ 1240953 h 1240953"/>
              <a:gd name="connsiteX5-21" fmla="*/ 0 w 3144894"/>
              <a:gd name="connsiteY5-22" fmla="*/ 1239021 h 1240953"/>
              <a:gd name="connsiteX6" fmla="*/ 0 w 3144894"/>
              <a:gd name="connsiteY6" fmla="*/ 11818 h 1240953"/>
              <a:gd name="connsiteX0-23" fmla="*/ 0 w 3144894"/>
              <a:gd name="connsiteY0-24" fmla="*/ 11818 h 1240953"/>
              <a:gd name="connsiteX1-25" fmla="*/ 1483799 w 3144894"/>
              <a:gd name="connsiteY1-26" fmla="*/ 0 h 1240953"/>
              <a:gd name="connsiteX2-27" fmla="*/ 3144894 w 3144894"/>
              <a:gd name="connsiteY2-28" fmla="*/ 11818 h 1240953"/>
              <a:gd name="connsiteX3-29" fmla="*/ 3144894 w 3144894"/>
              <a:gd name="connsiteY3-30" fmla="*/ 1239021 h 1240953"/>
              <a:gd name="connsiteX4-31" fmla="*/ 147205 w 3144894"/>
              <a:gd name="connsiteY4-32" fmla="*/ 1240953 h 1240953"/>
              <a:gd name="connsiteX5-33" fmla="*/ 0 w 3144894"/>
              <a:gd name="connsiteY5-34" fmla="*/ 11818 h 1240953"/>
              <a:gd name="connsiteX0-35" fmla="*/ 0 w 2997689"/>
              <a:gd name="connsiteY0-36" fmla="*/ 1240953 h 1240953"/>
              <a:gd name="connsiteX1-37" fmla="*/ 1336594 w 2997689"/>
              <a:gd name="connsiteY1-38" fmla="*/ 0 h 1240953"/>
              <a:gd name="connsiteX2-39" fmla="*/ 2997689 w 2997689"/>
              <a:gd name="connsiteY2-40" fmla="*/ 11818 h 1240953"/>
              <a:gd name="connsiteX3-41" fmla="*/ 2997689 w 2997689"/>
              <a:gd name="connsiteY3-42" fmla="*/ 1239021 h 1240953"/>
              <a:gd name="connsiteX4-43" fmla="*/ 0 w 2997689"/>
              <a:gd name="connsiteY4-44" fmla="*/ 1240953 h 12409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997689" h="1240953">
                <a:moveTo>
                  <a:pt x="0" y="1240953"/>
                </a:moveTo>
                <a:lnTo>
                  <a:pt x="1336594" y="0"/>
                </a:lnTo>
                <a:lnTo>
                  <a:pt x="2997689" y="11818"/>
                </a:lnTo>
                <a:lnTo>
                  <a:pt x="2997689" y="1239021"/>
                </a:lnTo>
                <a:lnTo>
                  <a:pt x="0" y="1240953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886075" y="-483672"/>
            <a:ext cx="2938060" cy="2090177"/>
            <a:chOff x="2784891" y="-471487"/>
            <a:chExt cx="3391669" cy="2412881"/>
          </a:xfrm>
        </p:grpSpPr>
        <p:sp>
          <p:nvSpPr>
            <p:cNvPr id="16" name="矩形 15"/>
            <p:cNvSpPr/>
            <p:nvPr/>
          </p:nvSpPr>
          <p:spPr>
            <a:xfrm rot="1800000">
              <a:off x="3469518" y="196728"/>
              <a:ext cx="2707042" cy="174466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-1" fmla="*/ 0 w 3906895"/>
                <a:gd name="connsiteY0-2" fmla="*/ 10186 h 1737272"/>
                <a:gd name="connsiteX1-3" fmla="*/ 1259426 w 3906895"/>
                <a:gd name="connsiteY1-4" fmla="*/ 0 h 1737272"/>
                <a:gd name="connsiteX2-5" fmla="*/ 3906895 w 3906895"/>
                <a:gd name="connsiteY2-6" fmla="*/ 10186 h 1737272"/>
                <a:gd name="connsiteX3-7" fmla="*/ 3906895 w 3906895"/>
                <a:gd name="connsiteY3-8" fmla="*/ 1737272 h 1737272"/>
                <a:gd name="connsiteX4-9" fmla="*/ 0 w 3906895"/>
                <a:gd name="connsiteY4-10" fmla="*/ 1737272 h 1737272"/>
                <a:gd name="connsiteX5" fmla="*/ 0 w 3906895"/>
                <a:gd name="connsiteY5" fmla="*/ 10186 h 1737272"/>
                <a:gd name="connsiteX0-11" fmla="*/ 0 w 3906895"/>
                <a:gd name="connsiteY0-12" fmla="*/ 10186 h 1744666"/>
                <a:gd name="connsiteX1-13" fmla="*/ 1259426 w 3906895"/>
                <a:gd name="connsiteY1-14" fmla="*/ 0 h 1744666"/>
                <a:gd name="connsiteX2-15" fmla="*/ 3906895 w 3906895"/>
                <a:gd name="connsiteY2-16" fmla="*/ 10186 h 1744666"/>
                <a:gd name="connsiteX3-17" fmla="*/ 3906895 w 3906895"/>
                <a:gd name="connsiteY3-18" fmla="*/ 1737272 h 1744666"/>
                <a:gd name="connsiteX4-19" fmla="*/ 1199853 w 3906895"/>
                <a:gd name="connsiteY4-20" fmla="*/ 1744666 h 1744666"/>
                <a:gd name="connsiteX5-21" fmla="*/ 0 w 3906895"/>
                <a:gd name="connsiteY5-22" fmla="*/ 1737272 h 1744666"/>
                <a:gd name="connsiteX6" fmla="*/ 0 w 3906895"/>
                <a:gd name="connsiteY6" fmla="*/ 10186 h 1744666"/>
                <a:gd name="connsiteX0-23" fmla="*/ 0 w 3906895"/>
                <a:gd name="connsiteY0-24" fmla="*/ 10186 h 1744666"/>
                <a:gd name="connsiteX1-25" fmla="*/ 1259426 w 3906895"/>
                <a:gd name="connsiteY1-26" fmla="*/ 0 h 1744666"/>
                <a:gd name="connsiteX2-27" fmla="*/ 3906895 w 3906895"/>
                <a:gd name="connsiteY2-28" fmla="*/ 10186 h 1744666"/>
                <a:gd name="connsiteX3-29" fmla="*/ 3906895 w 3906895"/>
                <a:gd name="connsiteY3-30" fmla="*/ 1737272 h 1744666"/>
                <a:gd name="connsiteX4-31" fmla="*/ 1199853 w 3906895"/>
                <a:gd name="connsiteY4-32" fmla="*/ 1744666 h 1744666"/>
                <a:gd name="connsiteX5-33" fmla="*/ 0 w 3906895"/>
                <a:gd name="connsiteY5-34" fmla="*/ 10186 h 1744666"/>
                <a:gd name="connsiteX0-35" fmla="*/ 0 w 2707042"/>
                <a:gd name="connsiteY0-36" fmla="*/ 1744666 h 1744666"/>
                <a:gd name="connsiteX1-37" fmla="*/ 59573 w 2707042"/>
                <a:gd name="connsiteY1-38" fmla="*/ 0 h 1744666"/>
                <a:gd name="connsiteX2-39" fmla="*/ 2707042 w 2707042"/>
                <a:gd name="connsiteY2-40" fmla="*/ 10186 h 1744666"/>
                <a:gd name="connsiteX3-41" fmla="*/ 2707042 w 2707042"/>
                <a:gd name="connsiteY3-42" fmla="*/ 1737272 h 1744666"/>
                <a:gd name="connsiteX4-43" fmla="*/ 0 w 2707042"/>
                <a:gd name="connsiteY4-44" fmla="*/ 1744666 h 174466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" name="椭圆 2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645400" y="2436197"/>
            <a:ext cx="2313943" cy="1582353"/>
            <a:chOff x="7151913" y="1546905"/>
            <a:chExt cx="2633444" cy="1800838"/>
          </a:xfrm>
        </p:grpSpPr>
        <p:sp>
          <p:nvSpPr>
            <p:cNvPr id="17" name="矩形 16"/>
            <p:cNvSpPr/>
            <p:nvPr/>
          </p:nvSpPr>
          <p:spPr>
            <a:xfrm rot="1800000">
              <a:off x="7630883" y="2079224"/>
              <a:ext cx="2154474" cy="1268519"/>
            </a:xfrm>
            <a:custGeom>
              <a:avLst/>
              <a:gdLst>
                <a:gd name="connsiteX0" fmla="*/ 0 w 3822018"/>
                <a:gd name="connsiteY0" fmla="*/ 0 h 1251208"/>
                <a:gd name="connsiteX1" fmla="*/ 3822018 w 3822018"/>
                <a:gd name="connsiteY1" fmla="*/ 0 h 1251208"/>
                <a:gd name="connsiteX2" fmla="*/ 3822018 w 3822018"/>
                <a:gd name="connsiteY2" fmla="*/ 1251208 h 1251208"/>
                <a:gd name="connsiteX3" fmla="*/ 0 w 3822018"/>
                <a:gd name="connsiteY3" fmla="*/ 1251208 h 1251208"/>
                <a:gd name="connsiteX4" fmla="*/ 0 w 3822018"/>
                <a:gd name="connsiteY4" fmla="*/ 0 h 1251208"/>
                <a:gd name="connsiteX0-1" fmla="*/ 0 w 3822018"/>
                <a:gd name="connsiteY0-2" fmla="*/ 9415 h 1260623"/>
                <a:gd name="connsiteX1-3" fmla="*/ 1721559 w 3822018"/>
                <a:gd name="connsiteY1-4" fmla="*/ 0 h 1260623"/>
                <a:gd name="connsiteX2-5" fmla="*/ 3822018 w 3822018"/>
                <a:gd name="connsiteY2-6" fmla="*/ 9415 h 1260623"/>
                <a:gd name="connsiteX3-7" fmla="*/ 3822018 w 3822018"/>
                <a:gd name="connsiteY3-8" fmla="*/ 1260623 h 1260623"/>
                <a:gd name="connsiteX4-9" fmla="*/ 0 w 3822018"/>
                <a:gd name="connsiteY4-10" fmla="*/ 1260623 h 1260623"/>
                <a:gd name="connsiteX5" fmla="*/ 0 w 3822018"/>
                <a:gd name="connsiteY5" fmla="*/ 9415 h 1260623"/>
                <a:gd name="connsiteX0-11" fmla="*/ 0 w 3822018"/>
                <a:gd name="connsiteY0-12" fmla="*/ 9415 h 1268519"/>
                <a:gd name="connsiteX1-13" fmla="*/ 1721559 w 3822018"/>
                <a:gd name="connsiteY1-14" fmla="*/ 0 h 1268519"/>
                <a:gd name="connsiteX2-15" fmla="*/ 3822018 w 3822018"/>
                <a:gd name="connsiteY2-16" fmla="*/ 9415 h 1268519"/>
                <a:gd name="connsiteX3-17" fmla="*/ 3822018 w 3822018"/>
                <a:gd name="connsiteY3-18" fmla="*/ 1260623 h 1268519"/>
                <a:gd name="connsiteX4-19" fmla="*/ 1667544 w 3822018"/>
                <a:gd name="connsiteY4-20" fmla="*/ 1268519 h 1268519"/>
                <a:gd name="connsiteX5-21" fmla="*/ 0 w 3822018"/>
                <a:gd name="connsiteY5-22" fmla="*/ 1260623 h 1268519"/>
                <a:gd name="connsiteX6" fmla="*/ 0 w 3822018"/>
                <a:gd name="connsiteY6" fmla="*/ 9415 h 1268519"/>
                <a:gd name="connsiteX0-23" fmla="*/ 0 w 3822018"/>
                <a:gd name="connsiteY0-24" fmla="*/ 9415 h 1268519"/>
                <a:gd name="connsiteX1-25" fmla="*/ 1721559 w 3822018"/>
                <a:gd name="connsiteY1-26" fmla="*/ 0 h 1268519"/>
                <a:gd name="connsiteX2-27" fmla="*/ 3822018 w 3822018"/>
                <a:gd name="connsiteY2-28" fmla="*/ 9415 h 1268519"/>
                <a:gd name="connsiteX3-29" fmla="*/ 3822018 w 3822018"/>
                <a:gd name="connsiteY3-30" fmla="*/ 1260623 h 1268519"/>
                <a:gd name="connsiteX4-31" fmla="*/ 1667544 w 3822018"/>
                <a:gd name="connsiteY4-32" fmla="*/ 1268519 h 1268519"/>
                <a:gd name="connsiteX5-33" fmla="*/ 0 w 3822018"/>
                <a:gd name="connsiteY5-34" fmla="*/ 9415 h 1268519"/>
                <a:gd name="connsiteX0-35" fmla="*/ 0 w 2154474"/>
                <a:gd name="connsiteY0-36" fmla="*/ 1268519 h 1268519"/>
                <a:gd name="connsiteX1-37" fmla="*/ 54015 w 2154474"/>
                <a:gd name="connsiteY1-38" fmla="*/ 0 h 1268519"/>
                <a:gd name="connsiteX2-39" fmla="*/ 2154474 w 2154474"/>
                <a:gd name="connsiteY2-40" fmla="*/ 9415 h 1268519"/>
                <a:gd name="connsiteX3-41" fmla="*/ 2154474 w 2154474"/>
                <a:gd name="connsiteY3-42" fmla="*/ 1260623 h 1268519"/>
                <a:gd name="connsiteX4-43" fmla="*/ 0 w 2154474"/>
                <a:gd name="connsiteY4-44" fmla="*/ 1268519 h 126851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154474" h="1268519">
                  <a:moveTo>
                    <a:pt x="0" y="1268519"/>
                  </a:moveTo>
                  <a:lnTo>
                    <a:pt x="54015" y="0"/>
                  </a:lnTo>
                  <a:lnTo>
                    <a:pt x="2154474" y="9415"/>
                  </a:lnTo>
                  <a:lnTo>
                    <a:pt x="2154474" y="1260623"/>
                  </a:lnTo>
                  <a:lnTo>
                    <a:pt x="0" y="126851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151913" y="1546905"/>
              <a:ext cx="1262063" cy="1262063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827408" y="5044424"/>
            <a:ext cx="2434950" cy="1789395"/>
            <a:chOff x="4965700" y="4797425"/>
            <a:chExt cx="2810883" cy="2065661"/>
          </a:xfrm>
        </p:grpSpPr>
        <p:sp>
          <p:nvSpPr>
            <p:cNvPr id="19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-1" fmla="*/ 0 w 3144894"/>
                <a:gd name="connsiteY0-2" fmla="*/ 3090 h 1513570"/>
                <a:gd name="connsiteX1-3" fmla="*/ 988447 w 3144894"/>
                <a:gd name="connsiteY1-4" fmla="*/ 0 h 1513570"/>
                <a:gd name="connsiteX2-5" fmla="*/ 3144894 w 3144894"/>
                <a:gd name="connsiteY2-6" fmla="*/ 3090 h 1513570"/>
                <a:gd name="connsiteX3-7" fmla="*/ 3144894 w 3144894"/>
                <a:gd name="connsiteY3-8" fmla="*/ 1513570 h 1513570"/>
                <a:gd name="connsiteX4-9" fmla="*/ 0 w 3144894"/>
                <a:gd name="connsiteY4-10" fmla="*/ 1513570 h 1513570"/>
                <a:gd name="connsiteX5" fmla="*/ 0 w 3144894"/>
                <a:gd name="connsiteY5" fmla="*/ 3090 h 1513570"/>
                <a:gd name="connsiteX0-11" fmla="*/ 0 w 3144894"/>
                <a:gd name="connsiteY0-12" fmla="*/ 3090 h 1516400"/>
                <a:gd name="connsiteX1-13" fmla="*/ 988447 w 3144894"/>
                <a:gd name="connsiteY1-14" fmla="*/ 0 h 1516400"/>
                <a:gd name="connsiteX2-15" fmla="*/ 3144894 w 3144894"/>
                <a:gd name="connsiteY2-16" fmla="*/ 3090 h 1516400"/>
                <a:gd name="connsiteX3-17" fmla="*/ 3144894 w 3144894"/>
                <a:gd name="connsiteY3-18" fmla="*/ 1513570 h 1516400"/>
                <a:gd name="connsiteX4-19" fmla="*/ 940065 w 3144894"/>
                <a:gd name="connsiteY4-20" fmla="*/ 1516400 h 1516400"/>
                <a:gd name="connsiteX5-21" fmla="*/ 0 w 3144894"/>
                <a:gd name="connsiteY5-22" fmla="*/ 1513570 h 1516400"/>
                <a:gd name="connsiteX6" fmla="*/ 0 w 3144894"/>
                <a:gd name="connsiteY6" fmla="*/ 3090 h 1516400"/>
                <a:gd name="connsiteX0-23" fmla="*/ 0 w 3144894"/>
                <a:gd name="connsiteY0-24" fmla="*/ 3090 h 1516400"/>
                <a:gd name="connsiteX1-25" fmla="*/ 988447 w 3144894"/>
                <a:gd name="connsiteY1-26" fmla="*/ 0 h 1516400"/>
                <a:gd name="connsiteX2-27" fmla="*/ 3144894 w 3144894"/>
                <a:gd name="connsiteY2-28" fmla="*/ 3090 h 1516400"/>
                <a:gd name="connsiteX3-29" fmla="*/ 3144894 w 3144894"/>
                <a:gd name="connsiteY3-30" fmla="*/ 1513570 h 1516400"/>
                <a:gd name="connsiteX4-31" fmla="*/ 940065 w 3144894"/>
                <a:gd name="connsiteY4-32" fmla="*/ 1516400 h 1516400"/>
                <a:gd name="connsiteX5-33" fmla="*/ 0 w 3144894"/>
                <a:gd name="connsiteY5-34" fmla="*/ 3090 h 1516400"/>
                <a:gd name="connsiteX0-35" fmla="*/ 0 w 2204829"/>
                <a:gd name="connsiteY0-36" fmla="*/ 1516400 h 1516400"/>
                <a:gd name="connsiteX1-37" fmla="*/ 48382 w 2204829"/>
                <a:gd name="connsiteY1-38" fmla="*/ 0 h 1516400"/>
                <a:gd name="connsiteX2-39" fmla="*/ 2204829 w 2204829"/>
                <a:gd name="connsiteY2-40" fmla="*/ 3090 h 1516400"/>
                <a:gd name="connsiteX3-41" fmla="*/ 2204829 w 2204829"/>
                <a:gd name="connsiteY3-42" fmla="*/ 1513570 h 1516400"/>
                <a:gd name="connsiteX4-43" fmla="*/ 0 w 2204829"/>
                <a:gd name="connsiteY4-44" fmla="*/ 1516400 h 15164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059339" y="5919710"/>
            <a:ext cx="2023144" cy="1673380"/>
            <a:chOff x="8032750" y="5768975"/>
            <a:chExt cx="2335498" cy="1931734"/>
          </a:xfrm>
        </p:grpSpPr>
        <p:sp>
          <p:nvSpPr>
            <p:cNvPr id="20" name="矩形 19"/>
            <p:cNvSpPr/>
            <p:nvPr/>
          </p:nvSpPr>
          <p:spPr>
            <a:xfrm rot="1800000">
              <a:off x="8660632" y="6185782"/>
              <a:ext cx="1707616" cy="1514927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-1" fmla="*/ 0 w 3144894"/>
                <a:gd name="connsiteY0-2" fmla="*/ 3758 h 1514238"/>
                <a:gd name="connsiteX1-3" fmla="*/ 1508508 w 3144894"/>
                <a:gd name="connsiteY1-4" fmla="*/ 0 h 1514238"/>
                <a:gd name="connsiteX2-5" fmla="*/ 3144894 w 3144894"/>
                <a:gd name="connsiteY2-6" fmla="*/ 3758 h 1514238"/>
                <a:gd name="connsiteX3-7" fmla="*/ 3144894 w 3144894"/>
                <a:gd name="connsiteY3-8" fmla="*/ 1514238 h 1514238"/>
                <a:gd name="connsiteX4-9" fmla="*/ 0 w 3144894"/>
                <a:gd name="connsiteY4-10" fmla="*/ 1514238 h 1514238"/>
                <a:gd name="connsiteX5" fmla="*/ 0 w 3144894"/>
                <a:gd name="connsiteY5" fmla="*/ 3758 h 1514238"/>
                <a:gd name="connsiteX0-11" fmla="*/ 0 w 3144894"/>
                <a:gd name="connsiteY0-12" fmla="*/ 3758 h 1514927"/>
                <a:gd name="connsiteX1-13" fmla="*/ 1508508 w 3144894"/>
                <a:gd name="connsiteY1-14" fmla="*/ 0 h 1514927"/>
                <a:gd name="connsiteX2-15" fmla="*/ 3144894 w 3144894"/>
                <a:gd name="connsiteY2-16" fmla="*/ 3758 h 1514927"/>
                <a:gd name="connsiteX3-17" fmla="*/ 3144894 w 3144894"/>
                <a:gd name="connsiteY3-18" fmla="*/ 1514238 h 1514927"/>
                <a:gd name="connsiteX4-19" fmla="*/ 1437278 w 3144894"/>
                <a:gd name="connsiteY4-20" fmla="*/ 1514927 h 1514927"/>
                <a:gd name="connsiteX5-21" fmla="*/ 0 w 3144894"/>
                <a:gd name="connsiteY5-22" fmla="*/ 1514238 h 1514927"/>
                <a:gd name="connsiteX6" fmla="*/ 0 w 3144894"/>
                <a:gd name="connsiteY6" fmla="*/ 3758 h 1514927"/>
                <a:gd name="connsiteX0-23" fmla="*/ 0 w 3144894"/>
                <a:gd name="connsiteY0-24" fmla="*/ 3758 h 1514927"/>
                <a:gd name="connsiteX1-25" fmla="*/ 1508508 w 3144894"/>
                <a:gd name="connsiteY1-26" fmla="*/ 0 h 1514927"/>
                <a:gd name="connsiteX2-27" fmla="*/ 3144894 w 3144894"/>
                <a:gd name="connsiteY2-28" fmla="*/ 3758 h 1514927"/>
                <a:gd name="connsiteX3-29" fmla="*/ 3144894 w 3144894"/>
                <a:gd name="connsiteY3-30" fmla="*/ 1514238 h 1514927"/>
                <a:gd name="connsiteX4-31" fmla="*/ 1437278 w 3144894"/>
                <a:gd name="connsiteY4-32" fmla="*/ 1514927 h 1514927"/>
                <a:gd name="connsiteX5-33" fmla="*/ 0 w 3144894"/>
                <a:gd name="connsiteY5-34" fmla="*/ 3758 h 1514927"/>
                <a:gd name="connsiteX0-35" fmla="*/ 0 w 1707616"/>
                <a:gd name="connsiteY0-36" fmla="*/ 1514927 h 1514927"/>
                <a:gd name="connsiteX1-37" fmla="*/ 71230 w 1707616"/>
                <a:gd name="connsiteY1-38" fmla="*/ 0 h 1514927"/>
                <a:gd name="connsiteX2-39" fmla="*/ 1707616 w 1707616"/>
                <a:gd name="connsiteY2-40" fmla="*/ 3758 h 1514927"/>
                <a:gd name="connsiteX3-41" fmla="*/ 1707616 w 1707616"/>
                <a:gd name="connsiteY3-42" fmla="*/ 1514238 h 1514927"/>
                <a:gd name="connsiteX4-43" fmla="*/ 0 w 1707616"/>
                <a:gd name="connsiteY4-44" fmla="*/ 1514927 h 151492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707616" h="1514927">
                  <a:moveTo>
                    <a:pt x="0" y="1514927"/>
                  </a:moveTo>
                  <a:lnTo>
                    <a:pt x="71230" y="0"/>
                  </a:lnTo>
                  <a:lnTo>
                    <a:pt x="1707616" y="3758"/>
                  </a:lnTo>
                  <a:lnTo>
                    <a:pt x="1707616" y="1514238"/>
                  </a:lnTo>
                  <a:lnTo>
                    <a:pt x="0" y="151492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8032750" y="576897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0841937" y="1992123"/>
            <a:ext cx="2967881" cy="2610390"/>
            <a:chOff x="10401300" y="1706563"/>
            <a:chExt cx="3426094" cy="3013410"/>
          </a:xfrm>
        </p:grpSpPr>
        <p:sp>
          <p:nvSpPr>
            <p:cNvPr id="18" name="矩形 17"/>
            <p:cNvSpPr/>
            <p:nvPr/>
          </p:nvSpPr>
          <p:spPr>
            <a:xfrm rot="1800000">
              <a:off x="11428383" y="2292927"/>
              <a:ext cx="2399011" cy="2427046"/>
            </a:xfrm>
            <a:custGeom>
              <a:avLst/>
              <a:gdLst>
                <a:gd name="connsiteX0" fmla="*/ 0 w 3662646"/>
                <a:gd name="connsiteY0" fmla="*/ 0 h 2421793"/>
                <a:gd name="connsiteX1" fmla="*/ 3662646 w 3662646"/>
                <a:gd name="connsiteY1" fmla="*/ 0 h 2421793"/>
                <a:gd name="connsiteX2" fmla="*/ 3662646 w 3662646"/>
                <a:gd name="connsiteY2" fmla="*/ 2421793 h 2421793"/>
                <a:gd name="connsiteX3" fmla="*/ 0 w 3662646"/>
                <a:gd name="connsiteY3" fmla="*/ 2421793 h 2421793"/>
                <a:gd name="connsiteX4" fmla="*/ 0 w 3662646"/>
                <a:gd name="connsiteY4" fmla="*/ 0 h 2421793"/>
                <a:gd name="connsiteX0-1" fmla="*/ 0 w 3662646"/>
                <a:gd name="connsiteY0-2" fmla="*/ 0 h 2421793"/>
                <a:gd name="connsiteX1-3" fmla="*/ 1418822 w 3662646"/>
                <a:gd name="connsiteY1-4" fmla="*/ 262 h 2421793"/>
                <a:gd name="connsiteX2-5" fmla="*/ 3662646 w 3662646"/>
                <a:gd name="connsiteY2-6" fmla="*/ 0 h 2421793"/>
                <a:gd name="connsiteX3-7" fmla="*/ 3662646 w 3662646"/>
                <a:gd name="connsiteY3-8" fmla="*/ 2421793 h 2421793"/>
                <a:gd name="connsiteX4-9" fmla="*/ 0 w 3662646"/>
                <a:gd name="connsiteY4-10" fmla="*/ 2421793 h 2421793"/>
                <a:gd name="connsiteX5" fmla="*/ 0 w 3662646"/>
                <a:gd name="connsiteY5" fmla="*/ 0 h 2421793"/>
                <a:gd name="connsiteX0-11" fmla="*/ 0 w 3662646"/>
                <a:gd name="connsiteY0-12" fmla="*/ 0 h 2427046"/>
                <a:gd name="connsiteX1-13" fmla="*/ 1418822 w 3662646"/>
                <a:gd name="connsiteY1-14" fmla="*/ 262 h 2427046"/>
                <a:gd name="connsiteX2-15" fmla="*/ 3662646 w 3662646"/>
                <a:gd name="connsiteY2-16" fmla="*/ 0 h 2427046"/>
                <a:gd name="connsiteX3-17" fmla="*/ 3662646 w 3662646"/>
                <a:gd name="connsiteY3-18" fmla="*/ 2421793 h 2427046"/>
                <a:gd name="connsiteX4-19" fmla="*/ 1263635 w 3662646"/>
                <a:gd name="connsiteY4-20" fmla="*/ 2427046 h 2427046"/>
                <a:gd name="connsiteX5-21" fmla="*/ 0 w 3662646"/>
                <a:gd name="connsiteY5-22" fmla="*/ 2421793 h 2427046"/>
                <a:gd name="connsiteX6" fmla="*/ 0 w 3662646"/>
                <a:gd name="connsiteY6" fmla="*/ 0 h 2427046"/>
                <a:gd name="connsiteX0-23" fmla="*/ 0 w 3662646"/>
                <a:gd name="connsiteY0-24" fmla="*/ 0 h 2427046"/>
                <a:gd name="connsiteX1-25" fmla="*/ 1418822 w 3662646"/>
                <a:gd name="connsiteY1-26" fmla="*/ 262 h 2427046"/>
                <a:gd name="connsiteX2-27" fmla="*/ 3662646 w 3662646"/>
                <a:gd name="connsiteY2-28" fmla="*/ 0 h 2427046"/>
                <a:gd name="connsiteX3-29" fmla="*/ 3662646 w 3662646"/>
                <a:gd name="connsiteY3-30" fmla="*/ 2421793 h 2427046"/>
                <a:gd name="connsiteX4-31" fmla="*/ 1263635 w 3662646"/>
                <a:gd name="connsiteY4-32" fmla="*/ 2427046 h 2427046"/>
                <a:gd name="connsiteX5-33" fmla="*/ 0 w 3662646"/>
                <a:gd name="connsiteY5-34" fmla="*/ 0 h 2427046"/>
                <a:gd name="connsiteX0-35" fmla="*/ 0 w 2399011"/>
                <a:gd name="connsiteY0-36" fmla="*/ 2427046 h 2427046"/>
                <a:gd name="connsiteX1-37" fmla="*/ 155187 w 2399011"/>
                <a:gd name="connsiteY1-38" fmla="*/ 262 h 2427046"/>
                <a:gd name="connsiteX2-39" fmla="*/ 2399011 w 2399011"/>
                <a:gd name="connsiteY2-40" fmla="*/ 0 h 2427046"/>
                <a:gd name="connsiteX3-41" fmla="*/ 2399011 w 2399011"/>
                <a:gd name="connsiteY3-42" fmla="*/ 2421793 h 2427046"/>
                <a:gd name="connsiteX4-43" fmla="*/ 0 w 2399011"/>
                <a:gd name="connsiteY4-44" fmla="*/ 2427046 h 242704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399011" h="2427046">
                  <a:moveTo>
                    <a:pt x="0" y="2427046"/>
                  </a:moveTo>
                  <a:lnTo>
                    <a:pt x="155187" y="262"/>
                  </a:lnTo>
                  <a:lnTo>
                    <a:pt x="2399011" y="0"/>
                  </a:lnTo>
                  <a:lnTo>
                    <a:pt x="2399011" y="2421793"/>
                  </a:lnTo>
                  <a:lnTo>
                    <a:pt x="0" y="242704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10401300" y="1706563"/>
              <a:ext cx="2438400" cy="24384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787300" y="2912598"/>
            <a:ext cx="7447280" cy="76835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张店区粮储中心政务信息公开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99039" y="3640039"/>
            <a:ext cx="6245334" cy="6299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邮箱：zdqlsjbgs@zb.shandong.cn；邮编:255000;联系电话:0533-2177003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874712" y="4397375"/>
            <a:ext cx="2132093" cy="467204"/>
            <a:chOff x="874712" y="4397375"/>
            <a:chExt cx="2132093" cy="467204"/>
          </a:xfrm>
        </p:grpSpPr>
        <p:sp>
          <p:nvSpPr>
            <p:cNvPr id="2" name="圆角矩形 1"/>
            <p:cNvSpPr/>
            <p:nvPr/>
          </p:nvSpPr>
          <p:spPr>
            <a:xfrm>
              <a:off x="874712" y="4397375"/>
              <a:ext cx="2011363" cy="467204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/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894795" y="4431449"/>
              <a:ext cx="2112010" cy="3987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2021.1.1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至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12.31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787300" y="1804557"/>
            <a:ext cx="2326640" cy="11988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cs typeface="+mn-ea"/>
                <a:sym typeface="+mn-lt"/>
              </a:rPr>
              <a:t>2021</a:t>
            </a:r>
            <a:endParaRPr kumimoji="0" lang="zh-CN" altLang="en-US" sz="7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>
        <p:fade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8" grpId="0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矩形 42"/>
          <p:cNvSpPr/>
          <p:nvPr/>
        </p:nvSpPr>
        <p:spPr>
          <a:xfrm rot="1800000">
            <a:off x="6337033" y="1895348"/>
            <a:ext cx="5172127" cy="1984242"/>
          </a:xfrm>
          <a:custGeom>
            <a:avLst/>
            <a:gdLst>
              <a:gd name="connsiteX0" fmla="*/ 0 w 9413612"/>
              <a:gd name="connsiteY0" fmla="*/ 0 h 1963207"/>
              <a:gd name="connsiteX1" fmla="*/ 9413612 w 9413612"/>
              <a:gd name="connsiteY1" fmla="*/ 0 h 1963207"/>
              <a:gd name="connsiteX2" fmla="*/ 9413612 w 9413612"/>
              <a:gd name="connsiteY2" fmla="*/ 1963207 h 1963207"/>
              <a:gd name="connsiteX3" fmla="*/ 0 w 9413612"/>
              <a:gd name="connsiteY3" fmla="*/ 1963207 h 1963207"/>
              <a:gd name="connsiteX4" fmla="*/ 0 w 9413612"/>
              <a:gd name="connsiteY4" fmla="*/ 0 h 1963207"/>
              <a:gd name="connsiteX0-1" fmla="*/ 0 w 9413612"/>
              <a:gd name="connsiteY0-2" fmla="*/ 18933 h 1982140"/>
              <a:gd name="connsiteX1-3" fmla="*/ 6870575 w 9413612"/>
              <a:gd name="connsiteY1-4" fmla="*/ 0 h 1982140"/>
              <a:gd name="connsiteX2-5" fmla="*/ 9413612 w 9413612"/>
              <a:gd name="connsiteY2-6" fmla="*/ 18933 h 1982140"/>
              <a:gd name="connsiteX3-7" fmla="*/ 9413612 w 9413612"/>
              <a:gd name="connsiteY3-8" fmla="*/ 1982140 h 1982140"/>
              <a:gd name="connsiteX4-9" fmla="*/ 0 w 9413612"/>
              <a:gd name="connsiteY4-10" fmla="*/ 1982140 h 1982140"/>
              <a:gd name="connsiteX5" fmla="*/ 0 w 9413612"/>
              <a:gd name="connsiteY5" fmla="*/ 18933 h 1982140"/>
              <a:gd name="connsiteX0-11" fmla="*/ 0 w 9413612"/>
              <a:gd name="connsiteY0-12" fmla="*/ 18933 h 1984242"/>
              <a:gd name="connsiteX1-13" fmla="*/ 6870575 w 9413612"/>
              <a:gd name="connsiteY1-14" fmla="*/ 0 h 1984242"/>
              <a:gd name="connsiteX2-15" fmla="*/ 9413612 w 9413612"/>
              <a:gd name="connsiteY2-16" fmla="*/ 18933 h 1984242"/>
              <a:gd name="connsiteX3-17" fmla="*/ 9413612 w 9413612"/>
              <a:gd name="connsiteY3-18" fmla="*/ 1982140 h 1984242"/>
              <a:gd name="connsiteX4-19" fmla="*/ 4241485 w 9413612"/>
              <a:gd name="connsiteY4-20" fmla="*/ 1984242 h 1984242"/>
              <a:gd name="connsiteX5-21" fmla="*/ 0 w 9413612"/>
              <a:gd name="connsiteY5-22" fmla="*/ 1982140 h 1984242"/>
              <a:gd name="connsiteX6" fmla="*/ 0 w 9413612"/>
              <a:gd name="connsiteY6" fmla="*/ 18933 h 1984242"/>
              <a:gd name="connsiteX0-23" fmla="*/ 0 w 9413612"/>
              <a:gd name="connsiteY0-24" fmla="*/ 18933 h 1984242"/>
              <a:gd name="connsiteX1-25" fmla="*/ 6870575 w 9413612"/>
              <a:gd name="connsiteY1-26" fmla="*/ 0 h 1984242"/>
              <a:gd name="connsiteX2-27" fmla="*/ 9413612 w 9413612"/>
              <a:gd name="connsiteY2-28" fmla="*/ 18933 h 1984242"/>
              <a:gd name="connsiteX3-29" fmla="*/ 9413612 w 9413612"/>
              <a:gd name="connsiteY3-30" fmla="*/ 1982140 h 1984242"/>
              <a:gd name="connsiteX4-31" fmla="*/ 4241485 w 9413612"/>
              <a:gd name="connsiteY4-32" fmla="*/ 1984242 h 1984242"/>
              <a:gd name="connsiteX5-33" fmla="*/ 0 w 9413612"/>
              <a:gd name="connsiteY5-34" fmla="*/ 18933 h 1984242"/>
              <a:gd name="connsiteX0-35" fmla="*/ 0 w 5172127"/>
              <a:gd name="connsiteY0-36" fmla="*/ 1984242 h 1984242"/>
              <a:gd name="connsiteX1-37" fmla="*/ 2629090 w 5172127"/>
              <a:gd name="connsiteY1-38" fmla="*/ 0 h 1984242"/>
              <a:gd name="connsiteX2-39" fmla="*/ 5172127 w 5172127"/>
              <a:gd name="connsiteY2-40" fmla="*/ 18933 h 1984242"/>
              <a:gd name="connsiteX3-41" fmla="*/ 5172127 w 5172127"/>
              <a:gd name="connsiteY3-42" fmla="*/ 1982140 h 1984242"/>
              <a:gd name="connsiteX4-43" fmla="*/ 0 w 5172127"/>
              <a:gd name="connsiteY4-44" fmla="*/ 1984242 h 198424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172127" h="1984242">
                <a:moveTo>
                  <a:pt x="0" y="1984242"/>
                </a:moveTo>
                <a:lnTo>
                  <a:pt x="2629090" y="0"/>
                </a:lnTo>
                <a:lnTo>
                  <a:pt x="5172127" y="18933"/>
                </a:lnTo>
                <a:lnTo>
                  <a:pt x="5172127" y="1982140"/>
                </a:lnTo>
                <a:lnTo>
                  <a:pt x="0" y="198424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4" name="矩形 42"/>
          <p:cNvSpPr/>
          <p:nvPr/>
        </p:nvSpPr>
        <p:spPr>
          <a:xfrm rot="1800000">
            <a:off x="6337033" y="2747882"/>
            <a:ext cx="5172127" cy="1984242"/>
          </a:xfrm>
          <a:custGeom>
            <a:avLst/>
            <a:gdLst>
              <a:gd name="connsiteX0" fmla="*/ 0 w 9413612"/>
              <a:gd name="connsiteY0" fmla="*/ 0 h 1963207"/>
              <a:gd name="connsiteX1" fmla="*/ 9413612 w 9413612"/>
              <a:gd name="connsiteY1" fmla="*/ 0 h 1963207"/>
              <a:gd name="connsiteX2" fmla="*/ 9413612 w 9413612"/>
              <a:gd name="connsiteY2" fmla="*/ 1963207 h 1963207"/>
              <a:gd name="connsiteX3" fmla="*/ 0 w 9413612"/>
              <a:gd name="connsiteY3" fmla="*/ 1963207 h 1963207"/>
              <a:gd name="connsiteX4" fmla="*/ 0 w 9413612"/>
              <a:gd name="connsiteY4" fmla="*/ 0 h 1963207"/>
              <a:gd name="connsiteX0-1" fmla="*/ 0 w 9413612"/>
              <a:gd name="connsiteY0-2" fmla="*/ 18933 h 1982140"/>
              <a:gd name="connsiteX1-3" fmla="*/ 6870575 w 9413612"/>
              <a:gd name="connsiteY1-4" fmla="*/ 0 h 1982140"/>
              <a:gd name="connsiteX2-5" fmla="*/ 9413612 w 9413612"/>
              <a:gd name="connsiteY2-6" fmla="*/ 18933 h 1982140"/>
              <a:gd name="connsiteX3-7" fmla="*/ 9413612 w 9413612"/>
              <a:gd name="connsiteY3-8" fmla="*/ 1982140 h 1982140"/>
              <a:gd name="connsiteX4-9" fmla="*/ 0 w 9413612"/>
              <a:gd name="connsiteY4-10" fmla="*/ 1982140 h 1982140"/>
              <a:gd name="connsiteX5" fmla="*/ 0 w 9413612"/>
              <a:gd name="connsiteY5" fmla="*/ 18933 h 1982140"/>
              <a:gd name="connsiteX0-11" fmla="*/ 0 w 9413612"/>
              <a:gd name="connsiteY0-12" fmla="*/ 18933 h 1984242"/>
              <a:gd name="connsiteX1-13" fmla="*/ 6870575 w 9413612"/>
              <a:gd name="connsiteY1-14" fmla="*/ 0 h 1984242"/>
              <a:gd name="connsiteX2-15" fmla="*/ 9413612 w 9413612"/>
              <a:gd name="connsiteY2-16" fmla="*/ 18933 h 1984242"/>
              <a:gd name="connsiteX3-17" fmla="*/ 9413612 w 9413612"/>
              <a:gd name="connsiteY3-18" fmla="*/ 1982140 h 1984242"/>
              <a:gd name="connsiteX4-19" fmla="*/ 4241485 w 9413612"/>
              <a:gd name="connsiteY4-20" fmla="*/ 1984242 h 1984242"/>
              <a:gd name="connsiteX5-21" fmla="*/ 0 w 9413612"/>
              <a:gd name="connsiteY5-22" fmla="*/ 1982140 h 1984242"/>
              <a:gd name="connsiteX6" fmla="*/ 0 w 9413612"/>
              <a:gd name="connsiteY6" fmla="*/ 18933 h 1984242"/>
              <a:gd name="connsiteX0-23" fmla="*/ 0 w 9413612"/>
              <a:gd name="connsiteY0-24" fmla="*/ 18933 h 1984242"/>
              <a:gd name="connsiteX1-25" fmla="*/ 6870575 w 9413612"/>
              <a:gd name="connsiteY1-26" fmla="*/ 0 h 1984242"/>
              <a:gd name="connsiteX2-27" fmla="*/ 9413612 w 9413612"/>
              <a:gd name="connsiteY2-28" fmla="*/ 18933 h 1984242"/>
              <a:gd name="connsiteX3-29" fmla="*/ 9413612 w 9413612"/>
              <a:gd name="connsiteY3-30" fmla="*/ 1982140 h 1984242"/>
              <a:gd name="connsiteX4-31" fmla="*/ 4241485 w 9413612"/>
              <a:gd name="connsiteY4-32" fmla="*/ 1984242 h 1984242"/>
              <a:gd name="connsiteX5-33" fmla="*/ 0 w 9413612"/>
              <a:gd name="connsiteY5-34" fmla="*/ 18933 h 1984242"/>
              <a:gd name="connsiteX0-35" fmla="*/ 0 w 5172127"/>
              <a:gd name="connsiteY0-36" fmla="*/ 1984242 h 1984242"/>
              <a:gd name="connsiteX1-37" fmla="*/ 2629090 w 5172127"/>
              <a:gd name="connsiteY1-38" fmla="*/ 0 h 1984242"/>
              <a:gd name="connsiteX2-39" fmla="*/ 5172127 w 5172127"/>
              <a:gd name="connsiteY2-40" fmla="*/ 18933 h 1984242"/>
              <a:gd name="connsiteX3-41" fmla="*/ 5172127 w 5172127"/>
              <a:gd name="connsiteY3-42" fmla="*/ 1982140 h 1984242"/>
              <a:gd name="connsiteX4-43" fmla="*/ 0 w 5172127"/>
              <a:gd name="connsiteY4-44" fmla="*/ 1984242 h 198424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172127" h="1984242">
                <a:moveTo>
                  <a:pt x="0" y="1984242"/>
                </a:moveTo>
                <a:lnTo>
                  <a:pt x="2629090" y="0"/>
                </a:lnTo>
                <a:lnTo>
                  <a:pt x="5172127" y="18933"/>
                </a:lnTo>
                <a:lnTo>
                  <a:pt x="5172127" y="1982140"/>
                </a:lnTo>
                <a:lnTo>
                  <a:pt x="0" y="198424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5" name="矩形 42"/>
          <p:cNvSpPr/>
          <p:nvPr/>
        </p:nvSpPr>
        <p:spPr>
          <a:xfrm rot="1800000">
            <a:off x="6337033" y="3613962"/>
            <a:ext cx="5172127" cy="1984242"/>
          </a:xfrm>
          <a:custGeom>
            <a:avLst/>
            <a:gdLst>
              <a:gd name="connsiteX0" fmla="*/ 0 w 9413612"/>
              <a:gd name="connsiteY0" fmla="*/ 0 h 1963207"/>
              <a:gd name="connsiteX1" fmla="*/ 9413612 w 9413612"/>
              <a:gd name="connsiteY1" fmla="*/ 0 h 1963207"/>
              <a:gd name="connsiteX2" fmla="*/ 9413612 w 9413612"/>
              <a:gd name="connsiteY2" fmla="*/ 1963207 h 1963207"/>
              <a:gd name="connsiteX3" fmla="*/ 0 w 9413612"/>
              <a:gd name="connsiteY3" fmla="*/ 1963207 h 1963207"/>
              <a:gd name="connsiteX4" fmla="*/ 0 w 9413612"/>
              <a:gd name="connsiteY4" fmla="*/ 0 h 1963207"/>
              <a:gd name="connsiteX0-1" fmla="*/ 0 w 9413612"/>
              <a:gd name="connsiteY0-2" fmla="*/ 18933 h 1982140"/>
              <a:gd name="connsiteX1-3" fmla="*/ 6870575 w 9413612"/>
              <a:gd name="connsiteY1-4" fmla="*/ 0 h 1982140"/>
              <a:gd name="connsiteX2-5" fmla="*/ 9413612 w 9413612"/>
              <a:gd name="connsiteY2-6" fmla="*/ 18933 h 1982140"/>
              <a:gd name="connsiteX3-7" fmla="*/ 9413612 w 9413612"/>
              <a:gd name="connsiteY3-8" fmla="*/ 1982140 h 1982140"/>
              <a:gd name="connsiteX4-9" fmla="*/ 0 w 9413612"/>
              <a:gd name="connsiteY4-10" fmla="*/ 1982140 h 1982140"/>
              <a:gd name="connsiteX5" fmla="*/ 0 w 9413612"/>
              <a:gd name="connsiteY5" fmla="*/ 18933 h 1982140"/>
              <a:gd name="connsiteX0-11" fmla="*/ 0 w 9413612"/>
              <a:gd name="connsiteY0-12" fmla="*/ 18933 h 1984242"/>
              <a:gd name="connsiteX1-13" fmla="*/ 6870575 w 9413612"/>
              <a:gd name="connsiteY1-14" fmla="*/ 0 h 1984242"/>
              <a:gd name="connsiteX2-15" fmla="*/ 9413612 w 9413612"/>
              <a:gd name="connsiteY2-16" fmla="*/ 18933 h 1984242"/>
              <a:gd name="connsiteX3-17" fmla="*/ 9413612 w 9413612"/>
              <a:gd name="connsiteY3-18" fmla="*/ 1982140 h 1984242"/>
              <a:gd name="connsiteX4-19" fmla="*/ 4241485 w 9413612"/>
              <a:gd name="connsiteY4-20" fmla="*/ 1984242 h 1984242"/>
              <a:gd name="connsiteX5-21" fmla="*/ 0 w 9413612"/>
              <a:gd name="connsiteY5-22" fmla="*/ 1982140 h 1984242"/>
              <a:gd name="connsiteX6" fmla="*/ 0 w 9413612"/>
              <a:gd name="connsiteY6" fmla="*/ 18933 h 1984242"/>
              <a:gd name="connsiteX0-23" fmla="*/ 0 w 9413612"/>
              <a:gd name="connsiteY0-24" fmla="*/ 18933 h 1984242"/>
              <a:gd name="connsiteX1-25" fmla="*/ 6870575 w 9413612"/>
              <a:gd name="connsiteY1-26" fmla="*/ 0 h 1984242"/>
              <a:gd name="connsiteX2-27" fmla="*/ 9413612 w 9413612"/>
              <a:gd name="connsiteY2-28" fmla="*/ 18933 h 1984242"/>
              <a:gd name="connsiteX3-29" fmla="*/ 9413612 w 9413612"/>
              <a:gd name="connsiteY3-30" fmla="*/ 1982140 h 1984242"/>
              <a:gd name="connsiteX4-31" fmla="*/ 4241485 w 9413612"/>
              <a:gd name="connsiteY4-32" fmla="*/ 1984242 h 1984242"/>
              <a:gd name="connsiteX5-33" fmla="*/ 0 w 9413612"/>
              <a:gd name="connsiteY5-34" fmla="*/ 18933 h 1984242"/>
              <a:gd name="connsiteX0-35" fmla="*/ 0 w 5172127"/>
              <a:gd name="connsiteY0-36" fmla="*/ 1984242 h 1984242"/>
              <a:gd name="connsiteX1-37" fmla="*/ 2629090 w 5172127"/>
              <a:gd name="connsiteY1-38" fmla="*/ 0 h 1984242"/>
              <a:gd name="connsiteX2-39" fmla="*/ 5172127 w 5172127"/>
              <a:gd name="connsiteY2-40" fmla="*/ 18933 h 1984242"/>
              <a:gd name="connsiteX3-41" fmla="*/ 5172127 w 5172127"/>
              <a:gd name="connsiteY3-42" fmla="*/ 1982140 h 1984242"/>
              <a:gd name="connsiteX4-43" fmla="*/ 0 w 5172127"/>
              <a:gd name="connsiteY4-44" fmla="*/ 1984242 h 198424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172127" h="1984242">
                <a:moveTo>
                  <a:pt x="0" y="1984242"/>
                </a:moveTo>
                <a:lnTo>
                  <a:pt x="2629090" y="0"/>
                </a:lnTo>
                <a:lnTo>
                  <a:pt x="5172127" y="18933"/>
                </a:lnTo>
                <a:lnTo>
                  <a:pt x="5172127" y="1982140"/>
                </a:lnTo>
                <a:lnTo>
                  <a:pt x="0" y="198424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6" name="矩形 42"/>
          <p:cNvSpPr/>
          <p:nvPr/>
        </p:nvSpPr>
        <p:spPr>
          <a:xfrm rot="1800000">
            <a:off x="6337033" y="4460592"/>
            <a:ext cx="5172127" cy="1984242"/>
          </a:xfrm>
          <a:custGeom>
            <a:avLst/>
            <a:gdLst>
              <a:gd name="connsiteX0" fmla="*/ 0 w 9413612"/>
              <a:gd name="connsiteY0" fmla="*/ 0 h 1963207"/>
              <a:gd name="connsiteX1" fmla="*/ 9413612 w 9413612"/>
              <a:gd name="connsiteY1" fmla="*/ 0 h 1963207"/>
              <a:gd name="connsiteX2" fmla="*/ 9413612 w 9413612"/>
              <a:gd name="connsiteY2" fmla="*/ 1963207 h 1963207"/>
              <a:gd name="connsiteX3" fmla="*/ 0 w 9413612"/>
              <a:gd name="connsiteY3" fmla="*/ 1963207 h 1963207"/>
              <a:gd name="connsiteX4" fmla="*/ 0 w 9413612"/>
              <a:gd name="connsiteY4" fmla="*/ 0 h 1963207"/>
              <a:gd name="connsiteX0-1" fmla="*/ 0 w 9413612"/>
              <a:gd name="connsiteY0-2" fmla="*/ 18933 h 1982140"/>
              <a:gd name="connsiteX1-3" fmla="*/ 6870575 w 9413612"/>
              <a:gd name="connsiteY1-4" fmla="*/ 0 h 1982140"/>
              <a:gd name="connsiteX2-5" fmla="*/ 9413612 w 9413612"/>
              <a:gd name="connsiteY2-6" fmla="*/ 18933 h 1982140"/>
              <a:gd name="connsiteX3-7" fmla="*/ 9413612 w 9413612"/>
              <a:gd name="connsiteY3-8" fmla="*/ 1982140 h 1982140"/>
              <a:gd name="connsiteX4-9" fmla="*/ 0 w 9413612"/>
              <a:gd name="connsiteY4-10" fmla="*/ 1982140 h 1982140"/>
              <a:gd name="connsiteX5" fmla="*/ 0 w 9413612"/>
              <a:gd name="connsiteY5" fmla="*/ 18933 h 1982140"/>
              <a:gd name="connsiteX0-11" fmla="*/ 0 w 9413612"/>
              <a:gd name="connsiteY0-12" fmla="*/ 18933 h 1984242"/>
              <a:gd name="connsiteX1-13" fmla="*/ 6870575 w 9413612"/>
              <a:gd name="connsiteY1-14" fmla="*/ 0 h 1984242"/>
              <a:gd name="connsiteX2-15" fmla="*/ 9413612 w 9413612"/>
              <a:gd name="connsiteY2-16" fmla="*/ 18933 h 1984242"/>
              <a:gd name="connsiteX3-17" fmla="*/ 9413612 w 9413612"/>
              <a:gd name="connsiteY3-18" fmla="*/ 1982140 h 1984242"/>
              <a:gd name="connsiteX4-19" fmla="*/ 4241485 w 9413612"/>
              <a:gd name="connsiteY4-20" fmla="*/ 1984242 h 1984242"/>
              <a:gd name="connsiteX5-21" fmla="*/ 0 w 9413612"/>
              <a:gd name="connsiteY5-22" fmla="*/ 1982140 h 1984242"/>
              <a:gd name="connsiteX6" fmla="*/ 0 w 9413612"/>
              <a:gd name="connsiteY6" fmla="*/ 18933 h 1984242"/>
              <a:gd name="connsiteX0-23" fmla="*/ 0 w 9413612"/>
              <a:gd name="connsiteY0-24" fmla="*/ 18933 h 1984242"/>
              <a:gd name="connsiteX1-25" fmla="*/ 6870575 w 9413612"/>
              <a:gd name="connsiteY1-26" fmla="*/ 0 h 1984242"/>
              <a:gd name="connsiteX2-27" fmla="*/ 9413612 w 9413612"/>
              <a:gd name="connsiteY2-28" fmla="*/ 18933 h 1984242"/>
              <a:gd name="connsiteX3-29" fmla="*/ 9413612 w 9413612"/>
              <a:gd name="connsiteY3-30" fmla="*/ 1982140 h 1984242"/>
              <a:gd name="connsiteX4-31" fmla="*/ 4241485 w 9413612"/>
              <a:gd name="connsiteY4-32" fmla="*/ 1984242 h 1984242"/>
              <a:gd name="connsiteX5-33" fmla="*/ 0 w 9413612"/>
              <a:gd name="connsiteY5-34" fmla="*/ 18933 h 1984242"/>
              <a:gd name="connsiteX0-35" fmla="*/ 0 w 5172127"/>
              <a:gd name="connsiteY0-36" fmla="*/ 1984242 h 1984242"/>
              <a:gd name="connsiteX1-37" fmla="*/ 2629090 w 5172127"/>
              <a:gd name="connsiteY1-38" fmla="*/ 0 h 1984242"/>
              <a:gd name="connsiteX2-39" fmla="*/ 5172127 w 5172127"/>
              <a:gd name="connsiteY2-40" fmla="*/ 18933 h 1984242"/>
              <a:gd name="connsiteX3-41" fmla="*/ 5172127 w 5172127"/>
              <a:gd name="connsiteY3-42" fmla="*/ 1982140 h 1984242"/>
              <a:gd name="connsiteX4-43" fmla="*/ 0 w 5172127"/>
              <a:gd name="connsiteY4-44" fmla="*/ 1984242 h 198424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172127" h="1984242">
                <a:moveTo>
                  <a:pt x="0" y="1984242"/>
                </a:moveTo>
                <a:lnTo>
                  <a:pt x="2629090" y="0"/>
                </a:lnTo>
                <a:lnTo>
                  <a:pt x="5172127" y="18933"/>
                </a:lnTo>
                <a:lnTo>
                  <a:pt x="5172127" y="1982140"/>
                </a:lnTo>
                <a:lnTo>
                  <a:pt x="0" y="198424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-266701" y="5638800"/>
            <a:ext cx="3500547" cy="2572481"/>
            <a:chOff x="4965700" y="4797425"/>
            <a:chExt cx="2810883" cy="2065661"/>
          </a:xfrm>
        </p:grpSpPr>
        <p:sp>
          <p:nvSpPr>
            <p:cNvPr id="19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-1" fmla="*/ 0 w 3144894"/>
                <a:gd name="connsiteY0-2" fmla="*/ 3090 h 1513570"/>
                <a:gd name="connsiteX1-3" fmla="*/ 988447 w 3144894"/>
                <a:gd name="connsiteY1-4" fmla="*/ 0 h 1513570"/>
                <a:gd name="connsiteX2-5" fmla="*/ 3144894 w 3144894"/>
                <a:gd name="connsiteY2-6" fmla="*/ 3090 h 1513570"/>
                <a:gd name="connsiteX3-7" fmla="*/ 3144894 w 3144894"/>
                <a:gd name="connsiteY3-8" fmla="*/ 1513570 h 1513570"/>
                <a:gd name="connsiteX4-9" fmla="*/ 0 w 3144894"/>
                <a:gd name="connsiteY4-10" fmla="*/ 1513570 h 1513570"/>
                <a:gd name="connsiteX5" fmla="*/ 0 w 3144894"/>
                <a:gd name="connsiteY5" fmla="*/ 3090 h 1513570"/>
                <a:gd name="connsiteX0-11" fmla="*/ 0 w 3144894"/>
                <a:gd name="connsiteY0-12" fmla="*/ 3090 h 1516400"/>
                <a:gd name="connsiteX1-13" fmla="*/ 988447 w 3144894"/>
                <a:gd name="connsiteY1-14" fmla="*/ 0 h 1516400"/>
                <a:gd name="connsiteX2-15" fmla="*/ 3144894 w 3144894"/>
                <a:gd name="connsiteY2-16" fmla="*/ 3090 h 1516400"/>
                <a:gd name="connsiteX3-17" fmla="*/ 3144894 w 3144894"/>
                <a:gd name="connsiteY3-18" fmla="*/ 1513570 h 1516400"/>
                <a:gd name="connsiteX4-19" fmla="*/ 940065 w 3144894"/>
                <a:gd name="connsiteY4-20" fmla="*/ 1516400 h 1516400"/>
                <a:gd name="connsiteX5-21" fmla="*/ 0 w 3144894"/>
                <a:gd name="connsiteY5-22" fmla="*/ 1513570 h 1516400"/>
                <a:gd name="connsiteX6" fmla="*/ 0 w 3144894"/>
                <a:gd name="connsiteY6" fmla="*/ 3090 h 1516400"/>
                <a:gd name="connsiteX0-23" fmla="*/ 0 w 3144894"/>
                <a:gd name="connsiteY0-24" fmla="*/ 3090 h 1516400"/>
                <a:gd name="connsiteX1-25" fmla="*/ 988447 w 3144894"/>
                <a:gd name="connsiteY1-26" fmla="*/ 0 h 1516400"/>
                <a:gd name="connsiteX2-27" fmla="*/ 3144894 w 3144894"/>
                <a:gd name="connsiteY2-28" fmla="*/ 3090 h 1516400"/>
                <a:gd name="connsiteX3-29" fmla="*/ 3144894 w 3144894"/>
                <a:gd name="connsiteY3-30" fmla="*/ 1513570 h 1516400"/>
                <a:gd name="connsiteX4-31" fmla="*/ 940065 w 3144894"/>
                <a:gd name="connsiteY4-32" fmla="*/ 1516400 h 1516400"/>
                <a:gd name="connsiteX5-33" fmla="*/ 0 w 3144894"/>
                <a:gd name="connsiteY5-34" fmla="*/ 3090 h 1516400"/>
                <a:gd name="connsiteX0-35" fmla="*/ 0 w 2204829"/>
                <a:gd name="connsiteY0-36" fmla="*/ 1516400 h 1516400"/>
                <a:gd name="connsiteX1-37" fmla="*/ 48382 w 2204829"/>
                <a:gd name="connsiteY1-38" fmla="*/ 0 h 1516400"/>
                <a:gd name="connsiteX2-39" fmla="*/ 2204829 w 2204829"/>
                <a:gd name="connsiteY2-40" fmla="*/ 3090 h 1516400"/>
                <a:gd name="connsiteX3-41" fmla="*/ 2204829 w 2204829"/>
                <a:gd name="connsiteY3-42" fmla="*/ 1513570 h 1516400"/>
                <a:gd name="connsiteX4-43" fmla="*/ 0 w 2204829"/>
                <a:gd name="connsiteY4-44" fmla="*/ 1516400 h 15164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061170" y="655645"/>
            <a:ext cx="1504230" cy="1105428"/>
            <a:chOff x="4965700" y="4797425"/>
            <a:chExt cx="2810883" cy="2065661"/>
          </a:xfrm>
        </p:grpSpPr>
        <p:sp>
          <p:nvSpPr>
            <p:cNvPr id="25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-1" fmla="*/ 0 w 3144894"/>
                <a:gd name="connsiteY0-2" fmla="*/ 3090 h 1513570"/>
                <a:gd name="connsiteX1-3" fmla="*/ 988447 w 3144894"/>
                <a:gd name="connsiteY1-4" fmla="*/ 0 h 1513570"/>
                <a:gd name="connsiteX2-5" fmla="*/ 3144894 w 3144894"/>
                <a:gd name="connsiteY2-6" fmla="*/ 3090 h 1513570"/>
                <a:gd name="connsiteX3-7" fmla="*/ 3144894 w 3144894"/>
                <a:gd name="connsiteY3-8" fmla="*/ 1513570 h 1513570"/>
                <a:gd name="connsiteX4-9" fmla="*/ 0 w 3144894"/>
                <a:gd name="connsiteY4-10" fmla="*/ 1513570 h 1513570"/>
                <a:gd name="connsiteX5" fmla="*/ 0 w 3144894"/>
                <a:gd name="connsiteY5" fmla="*/ 3090 h 1513570"/>
                <a:gd name="connsiteX0-11" fmla="*/ 0 w 3144894"/>
                <a:gd name="connsiteY0-12" fmla="*/ 3090 h 1516400"/>
                <a:gd name="connsiteX1-13" fmla="*/ 988447 w 3144894"/>
                <a:gd name="connsiteY1-14" fmla="*/ 0 h 1516400"/>
                <a:gd name="connsiteX2-15" fmla="*/ 3144894 w 3144894"/>
                <a:gd name="connsiteY2-16" fmla="*/ 3090 h 1516400"/>
                <a:gd name="connsiteX3-17" fmla="*/ 3144894 w 3144894"/>
                <a:gd name="connsiteY3-18" fmla="*/ 1513570 h 1516400"/>
                <a:gd name="connsiteX4-19" fmla="*/ 940065 w 3144894"/>
                <a:gd name="connsiteY4-20" fmla="*/ 1516400 h 1516400"/>
                <a:gd name="connsiteX5-21" fmla="*/ 0 w 3144894"/>
                <a:gd name="connsiteY5-22" fmla="*/ 1513570 h 1516400"/>
                <a:gd name="connsiteX6" fmla="*/ 0 w 3144894"/>
                <a:gd name="connsiteY6" fmla="*/ 3090 h 1516400"/>
                <a:gd name="connsiteX0-23" fmla="*/ 0 w 3144894"/>
                <a:gd name="connsiteY0-24" fmla="*/ 3090 h 1516400"/>
                <a:gd name="connsiteX1-25" fmla="*/ 988447 w 3144894"/>
                <a:gd name="connsiteY1-26" fmla="*/ 0 h 1516400"/>
                <a:gd name="connsiteX2-27" fmla="*/ 3144894 w 3144894"/>
                <a:gd name="connsiteY2-28" fmla="*/ 3090 h 1516400"/>
                <a:gd name="connsiteX3-29" fmla="*/ 3144894 w 3144894"/>
                <a:gd name="connsiteY3-30" fmla="*/ 1513570 h 1516400"/>
                <a:gd name="connsiteX4-31" fmla="*/ 940065 w 3144894"/>
                <a:gd name="connsiteY4-32" fmla="*/ 1516400 h 1516400"/>
                <a:gd name="connsiteX5-33" fmla="*/ 0 w 3144894"/>
                <a:gd name="connsiteY5-34" fmla="*/ 3090 h 1516400"/>
                <a:gd name="connsiteX0-35" fmla="*/ 0 w 2204829"/>
                <a:gd name="connsiteY0-36" fmla="*/ 1516400 h 1516400"/>
                <a:gd name="connsiteX1-37" fmla="*/ 48382 w 2204829"/>
                <a:gd name="connsiteY1-38" fmla="*/ 0 h 1516400"/>
                <a:gd name="connsiteX2-39" fmla="*/ 2204829 w 2204829"/>
                <a:gd name="connsiteY2-40" fmla="*/ 3090 h 1516400"/>
                <a:gd name="connsiteX3-41" fmla="*/ 2204829 w 2204829"/>
                <a:gd name="connsiteY3-42" fmla="*/ 1513570 h 1516400"/>
                <a:gd name="connsiteX4-43" fmla="*/ 0 w 2204829"/>
                <a:gd name="connsiteY4-44" fmla="*/ 1516400 h 15164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886994" y="5638800"/>
            <a:ext cx="1424425" cy="1046781"/>
            <a:chOff x="4965700" y="4797425"/>
            <a:chExt cx="2810883" cy="2065661"/>
          </a:xfrm>
        </p:grpSpPr>
        <p:sp>
          <p:nvSpPr>
            <p:cNvPr id="28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-1" fmla="*/ 0 w 3144894"/>
                <a:gd name="connsiteY0-2" fmla="*/ 3090 h 1513570"/>
                <a:gd name="connsiteX1-3" fmla="*/ 988447 w 3144894"/>
                <a:gd name="connsiteY1-4" fmla="*/ 0 h 1513570"/>
                <a:gd name="connsiteX2-5" fmla="*/ 3144894 w 3144894"/>
                <a:gd name="connsiteY2-6" fmla="*/ 3090 h 1513570"/>
                <a:gd name="connsiteX3-7" fmla="*/ 3144894 w 3144894"/>
                <a:gd name="connsiteY3-8" fmla="*/ 1513570 h 1513570"/>
                <a:gd name="connsiteX4-9" fmla="*/ 0 w 3144894"/>
                <a:gd name="connsiteY4-10" fmla="*/ 1513570 h 1513570"/>
                <a:gd name="connsiteX5" fmla="*/ 0 w 3144894"/>
                <a:gd name="connsiteY5" fmla="*/ 3090 h 1513570"/>
                <a:gd name="connsiteX0-11" fmla="*/ 0 w 3144894"/>
                <a:gd name="connsiteY0-12" fmla="*/ 3090 h 1516400"/>
                <a:gd name="connsiteX1-13" fmla="*/ 988447 w 3144894"/>
                <a:gd name="connsiteY1-14" fmla="*/ 0 h 1516400"/>
                <a:gd name="connsiteX2-15" fmla="*/ 3144894 w 3144894"/>
                <a:gd name="connsiteY2-16" fmla="*/ 3090 h 1516400"/>
                <a:gd name="connsiteX3-17" fmla="*/ 3144894 w 3144894"/>
                <a:gd name="connsiteY3-18" fmla="*/ 1513570 h 1516400"/>
                <a:gd name="connsiteX4-19" fmla="*/ 940065 w 3144894"/>
                <a:gd name="connsiteY4-20" fmla="*/ 1516400 h 1516400"/>
                <a:gd name="connsiteX5-21" fmla="*/ 0 w 3144894"/>
                <a:gd name="connsiteY5-22" fmla="*/ 1513570 h 1516400"/>
                <a:gd name="connsiteX6" fmla="*/ 0 w 3144894"/>
                <a:gd name="connsiteY6" fmla="*/ 3090 h 1516400"/>
                <a:gd name="connsiteX0-23" fmla="*/ 0 w 3144894"/>
                <a:gd name="connsiteY0-24" fmla="*/ 3090 h 1516400"/>
                <a:gd name="connsiteX1-25" fmla="*/ 988447 w 3144894"/>
                <a:gd name="connsiteY1-26" fmla="*/ 0 h 1516400"/>
                <a:gd name="connsiteX2-27" fmla="*/ 3144894 w 3144894"/>
                <a:gd name="connsiteY2-28" fmla="*/ 3090 h 1516400"/>
                <a:gd name="connsiteX3-29" fmla="*/ 3144894 w 3144894"/>
                <a:gd name="connsiteY3-30" fmla="*/ 1513570 h 1516400"/>
                <a:gd name="connsiteX4-31" fmla="*/ 940065 w 3144894"/>
                <a:gd name="connsiteY4-32" fmla="*/ 1516400 h 1516400"/>
                <a:gd name="connsiteX5-33" fmla="*/ 0 w 3144894"/>
                <a:gd name="connsiteY5-34" fmla="*/ 3090 h 1516400"/>
                <a:gd name="connsiteX0-35" fmla="*/ 0 w 2204829"/>
                <a:gd name="connsiteY0-36" fmla="*/ 1516400 h 1516400"/>
                <a:gd name="connsiteX1-37" fmla="*/ 48382 w 2204829"/>
                <a:gd name="connsiteY1-38" fmla="*/ 0 h 1516400"/>
                <a:gd name="connsiteX2-39" fmla="*/ 2204829 w 2204829"/>
                <a:gd name="connsiteY2-40" fmla="*/ 3090 h 1516400"/>
                <a:gd name="connsiteX3-41" fmla="*/ 2204829 w 2204829"/>
                <a:gd name="connsiteY3-42" fmla="*/ 1513570 h 1516400"/>
                <a:gd name="connsiteX4-43" fmla="*/ 0 w 2204829"/>
                <a:gd name="connsiteY4-44" fmla="*/ 1516400 h 15164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0274300" y="4207751"/>
            <a:ext cx="2584292" cy="1899144"/>
            <a:chOff x="4965700" y="4797425"/>
            <a:chExt cx="2810883" cy="2065661"/>
          </a:xfrm>
        </p:grpSpPr>
        <p:sp>
          <p:nvSpPr>
            <p:cNvPr id="31" name="矩形 18"/>
            <p:cNvSpPr/>
            <p:nvPr/>
          </p:nvSpPr>
          <p:spPr>
            <a:xfrm rot="1800000">
              <a:off x="5571754" y="5346686"/>
              <a:ext cx="2204829" cy="1516400"/>
            </a:xfrm>
            <a:custGeom>
              <a:avLst/>
              <a:gdLst>
                <a:gd name="connsiteX0" fmla="*/ 0 w 3144894"/>
                <a:gd name="connsiteY0" fmla="*/ 0 h 1510480"/>
                <a:gd name="connsiteX1" fmla="*/ 3144894 w 3144894"/>
                <a:gd name="connsiteY1" fmla="*/ 0 h 1510480"/>
                <a:gd name="connsiteX2" fmla="*/ 3144894 w 3144894"/>
                <a:gd name="connsiteY2" fmla="*/ 1510480 h 1510480"/>
                <a:gd name="connsiteX3" fmla="*/ 0 w 3144894"/>
                <a:gd name="connsiteY3" fmla="*/ 1510480 h 1510480"/>
                <a:gd name="connsiteX4" fmla="*/ 0 w 3144894"/>
                <a:gd name="connsiteY4" fmla="*/ 0 h 1510480"/>
                <a:gd name="connsiteX0-1" fmla="*/ 0 w 3144894"/>
                <a:gd name="connsiteY0-2" fmla="*/ 3090 h 1513570"/>
                <a:gd name="connsiteX1-3" fmla="*/ 988447 w 3144894"/>
                <a:gd name="connsiteY1-4" fmla="*/ 0 h 1513570"/>
                <a:gd name="connsiteX2-5" fmla="*/ 3144894 w 3144894"/>
                <a:gd name="connsiteY2-6" fmla="*/ 3090 h 1513570"/>
                <a:gd name="connsiteX3-7" fmla="*/ 3144894 w 3144894"/>
                <a:gd name="connsiteY3-8" fmla="*/ 1513570 h 1513570"/>
                <a:gd name="connsiteX4-9" fmla="*/ 0 w 3144894"/>
                <a:gd name="connsiteY4-10" fmla="*/ 1513570 h 1513570"/>
                <a:gd name="connsiteX5" fmla="*/ 0 w 3144894"/>
                <a:gd name="connsiteY5" fmla="*/ 3090 h 1513570"/>
                <a:gd name="connsiteX0-11" fmla="*/ 0 w 3144894"/>
                <a:gd name="connsiteY0-12" fmla="*/ 3090 h 1516400"/>
                <a:gd name="connsiteX1-13" fmla="*/ 988447 w 3144894"/>
                <a:gd name="connsiteY1-14" fmla="*/ 0 h 1516400"/>
                <a:gd name="connsiteX2-15" fmla="*/ 3144894 w 3144894"/>
                <a:gd name="connsiteY2-16" fmla="*/ 3090 h 1516400"/>
                <a:gd name="connsiteX3-17" fmla="*/ 3144894 w 3144894"/>
                <a:gd name="connsiteY3-18" fmla="*/ 1513570 h 1516400"/>
                <a:gd name="connsiteX4-19" fmla="*/ 940065 w 3144894"/>
                <a:gd name="connsiteY4-20" fmla="*/ 1516400 h 1516400"/>
                <a:gd name="connsiteX5-21" fmla="*/ 0 w 3144894"/>
                <a:gd name="connsiteY5-22" fmla="*/ 1513570 h 1516400"/>
                <a:gd name="connsiteX6" fmla="*/ 0 w 3144894"/>
                <a:gd name="connsiteY6" fmla="*/ 3090 h 1516400"/>
                <a:gd name="connsiteX0-23" fmla="*/ 0 w 3144894"/>
                <a:gd name="connsiteY0-24" fmla="*/ 3090 h 1516400"/>
                <a:gd name="connsiteX1-25" fmla="*/ 988447 w 3144894"/>
                <a:gd name="connsiteY1-26" fmla="*/ 0 h 1516400"/>
                <a:gd name="connsiteX2-27" fmla="*/ 3144894 w 3144894"/>
                <a:gd name="connsiteY2-28" fmla="*/ 3090 h 1516400"/>
                <a:gd name="connsiteX3-29" fmla="*/ 3144894 w 3144894"/>
                <a:gd name="connsiteY3-30" fmla="*/ 1513570 h 1516400"/>
                <a:gd name="connsiteX4-31" fmla="*/ 940065 w 3144894"/>
                <a:gd name="connsiteY4-32" fmla="*/ 1516400 h 1516400"/>
                <a:gd name="connsiteX5-33" fmla="*/ 0 w 3144894"/>
                <a:gd name="connsiteY5-34" fmla="*/ 3090 h 1516400"/>
                <a:gd name="connsiteX0-35" fmla="*/ 0 w 2204829"/>
                <a:gd name="connsiteY0-36" fmla="*/ 1516400 h 1516400"/>
                <a:gd name="connsiteX1-37" fmla="*/ 48382 w 2204829"/>
                <a:gd name="connsiteY1-38" fmla="*/ 0 h 1516400"/>
                <a:gd name="connsiteX2-39" fmla="*/ 2204829 w 2204829"/>
                <a:gd name="connsiteY2-40" fmla="*/ 3090 h 1516400"/>
                <a:gd name="connsiteX3-41" fmla="*/ 2204829 w 2204829"/>
                <a:gd name="connsiteY3-42" fmla="*/ 1513570 h 1516400"/>
                <a:gd name="connsiteX4-43" fmla="*/ 0 w 2204829"/>
                <a:gd name="connsiteY4-44" fmla="*/ 1516400 h 15164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204829" h="1516400">
                  <a:moveTo>
                    <a:pt x="0" y="1516400"/>
                  </a:moveTo>
                  <a:lnTo>
                    <a:pt x="48382" y="0"/>
                  </a:lnTo>
                  <a:lnTo>
                    <a:pt x="2204829" y="3090"/>
                  </a:lnTo>
                  <a:lnTo>
                    <a:pt x="2204829" y="1513570"/>
                  </a:lnTo>
                  <a:lnTo>
                    <a:pt x="0" y="15164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4965700" y="4797425"/>
              <a:ext cx="1511300" cy="15113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6" name="文本框 35"/>
          <p:cNvSpPr txBox="1"/>
          <p:nvPr/>
        </p:nvSpPr>
        <p:spPr>
          <a:xfrm>
            <a:off x="1296824" y="3422921"/>
            <a:ext cx="4014261" cy="7637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285085" y="2667882"/>
            <a:ext cx="2418080" cy="76835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总体情况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6085854" y="2001689"/>
            <a:ext cx="3489876" cy="521055"/>
            <a:chOff x="6085854" y="2001689"/>
            <a:chExt cx="3489876" cy="521055"/>
          </a:xfrm>
        </p:grpSpPr>
        <p:sp>
          <p:nvSpPr>
            <p:cNvPr id="2" name="圆角矩形 1"/>
            <p:cNvSpPr/>
            <p:nvPr/>
          </p:nvSpPr>
          <p:spPr>
            <a:xfrm>
              <a:off x="6085854" y="2001689"/>
              <a:ext cx="3489876" cy="52105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6742101" y="2071319"/>
              <a:ext cx="2066290" cy="3987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000" noProof="0" dirty="0">
                  <a:solidFill>
                    <a:schemeClr val="accent1"/>
                  </a:solidFill>
                  <a:cs typeface="+mn-ea"/>
                  <a:sym typeface="+mn-lt"/>
                </a:rPr>
                <a:t>01.</a:t>
              </a:r>
              <a:r>
                <a:rPr lang="zh-CN" altLang="en-US" sz="2000" noProof="0" dirty="0">
                  <a:solidFill>
                    <a:schemeClr val="accent1"/>
                  </a:solidFill>
                  <a:cs typeface="+mn-ea"/>
                  <a:sym typeface="+mn-lt"/>
                </a:rPr>
                <a:t>主动公开情况</a:t>
              </a:r>
              <a:endParaRPr lang="zh-CN" altLang="en-US" sz="2000" noProof="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085854" y="2852040"/>
            <a:ext cx="3489876" cy="521055"/>
            <a:chOff x="6085854" y="2852040"/>
            <a:chExt cx="3489876" cy="521055"/>
          </a:xfrm>
        </p:grpSpPr>
        <p:sp>
          <p:nvSpPr>
            <p:cNvPr id="33" name="圆角矩形 32"/>
            <p:cNvSpPr/>
            <p:nvPr/>
          </p:nvSpPr>
          <p:spPr>
            <a:xfrm>
              <a:off x="6085854" y="2852040"/>
              <a:ext cx="3489876" cy="52105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6615102" y="2912512"/>
              <a:ext cx="2320290" cy="3987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000" noProof="0" dirty="0">
                  <a:solidFill>
                    <a:schemeClr val="accent1"/>
                  </a:solidFill>
                  <a:cs typeface="+mn-ea"/>
                  <a:sym typeface="+mn-lt"/>
                </a:rPr>
                <a:t>02.</a:t>
              </a:r>
              <a:r>
                <a:rPr lang="zh-CN" altLang="en-US" sz="2000" noProof="0" dirty="0">
                  <a:cs typeface="+mn-ea"/>
                  <a:sym typeface="+mn-lt"/>
                </a:rPr>
                <a:t>依申请公开情况</a:t>
              </a:r>
              <a:endParaRPr lang="zh-CN" altLang="en-US" sz="2000" noProof="0" dirty="0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6085854" y="3702391"/>
            <a:ext cx="3489876" cy="521055"/>
            <a:chOff x="6085854" y="3702391"/>
            <a:chExt cx="3489876" cy="521055"/>
          </a:xfrm>
        </p:grpSpPr>
        <p:sp>
          <p:nvSpPr>
            <p:cNvPr id="34" name="圆角矩形 33"/>
            <p:cNvSpPr/>
            <p:nvPr/>
          </p:nvSpPr>
          <p:spPr>
            <a:xfrm>
              <a:off x="6085854" y="3702391"/>
              <a:ext cx="3489876" cy="52105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6488102" y="3762863"/>
              <a:ext cx="2574290" cy="3987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000" noProof="0" dirty="0">
                  <a:solidFill>
                    <a:schemeClr val="accent1"/>
                  </a:solidFill>
                  <a:cs typeface="+mn-ea"/>
                  <a:sym typeface="+mn-lt"/>
                </a:rPr>
                <a:t>03.</a:t>
              </a:r>
              <a:r>
                <a:rPr lang="zh-CN" altLang="en-US" sz="2000" noProof="0" dirty="0">
                  <a:cs typeface="+mn-ea"/>
                  <a:sym typeface="+mn-lt"/>
                </a:rPr>
                <a:t>政府信息管理情况</a:t>
              </a:r>
              <a:endParaRPr lang="zh-CN" altLang="en-US" sz="2000" noProof="0" dirty="0">
                <a:cs typeface="+mn-ea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5980102" y="4552742"/>
            <a:ext cx="3595628" cy="521055"/>
            <a:chOff x="5980102" y="4552742"/>
            <a:chExt cx="3595628" cy="521055"/>
          </a:xfrm>
        </p:grpSpPr>
        <p:sp>
          <p:nvSpPr>
            <p:cNvPr id="35" name="圆角矩形 34"/>
            <p:cNvSpPr/>
            <p:nvPr/>
          </p:nvSpPr>
          <p:spPr>
            <a:xfrm>
              <a:off x="6085854" y="4552742"/>
              <a:ext cx="3489876" cy="52105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5980102" y="4613214"/>
              <a:ext cx="3590290" cy="3987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000" noProof="0" dirty="0">
                  <a:solidFill>
                    <a:schemeClr val="accent1"/>
                  </a:solidFill>
                  <a:cs typeface="+mn-ea"/>
                  <a:sym typeface="+mn-lt"/>
                </a:rPr>
                <a:t>04.</a:t>
              </a:r>
              <a:r>
                <a:rPr lang="zh-CN" altLang="en-US" sz="2000" noProof="0" dirty="0">
                  <a:cs typeface="+mn-ea"/>
                  <a:sym typeface="+mn-lt"/>
                </a:rPr>
                <a:t>政府信息公开平台建设情况</a:t>
              </a:r>
              <a:endParaRPr lang="zh-CN" altLang="en-US" sz="2000" noProof="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>
        <p:fade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 rot="1800000">
            <a:off x="297403" y="2961672"/>
            <a:ext cx="4806817" cy="2401396"/>
          </a:xfrm>
          <a:custGeom>
            <a:avLst/>
            <a:gdLst>
              <a:gd name="connsiteX0" fmla="*/ 0 w 9266664"/>
              <a:gd name="connsiteY0" fmla="*/ 0 h 2369924"/>
              <a:gd name="connsiteX1" fmla="*/ 9266664 w 9266664"/>
              <a:gd name="connsiteY1" fmla="*/ 0 h 2369924"/>
              <a:gd name="connsiteX2" fmla="*/ 9266664 w 9266664"/>
              <a:gd name="connsiteY2" fmla="*/ 2369924 h 2369924"/>
              <a:gd name="connsiteX3" fmla="*/ 0 w 9266664"/>
              <a:gd name="connsiteY3" fmla="*/ 2369924 h 2369924"/>
              <a:gd name="connsiteX4" fmla="*/ 0 w 9266664"/>
              <a:gd name="connsiteY4" fmla="*/ 0 h 2369924"/>
              <a:gd name="connsiteX0-1" fmla="*/ 0 w 9266664"/>
              <a:gd name="connsiteY0-2" fmla="*/ 0 h 2369924"/>
              <a:gd name="connsiteX1-3" fmla="*/ 4198570 w 9266664"/>
              <a:gd name="connsiteY1-4" fmla="*/ 3826 h 2369924"/>
              <a:gd name="connsiteX2-5" fmla="*/ 9266664 w 9266664"/>
              <a:gd name="connsiteY2-6" fmla="*/ 0 h 2369924"/>
              <a:gd name="connsiteX3-7" fmla="*/ 9266664 w 9266664"/>
              <a:gd name="connsiteY3-8" fmla="*/ 2369924 h 2369924"/>
              <a:gd name="connsiteX4-9" fmla="*/ 0 w 9266664"/>
              <a:gd name="connsiteY4-10" fmla="*/ 2369924 h 2369924"/>
              <a:gd name="connsiteX5" fmla="*/ 0 w 9266664"/>
              <a:gd name="connsiteY5" fmla="*/ 0 h 2369924"/>
              <a:gd name="connsiteX0-11" fmla="*/ 0 w 9266664"/>
              <a:gd name="connsiteY0-12" fmla="*/ 0 h 2377462"/>
              <a:gd name="connsiteX1-13" fmla="*/ 4198570 w 9266664"/>
              <a:gd name="connsiteY1-14" fmla="*/ 3826 h 2377462"/>
              <a:gd name="connsiteX2-15" fmla="*/ 9266664 w 9266664"/>
              <a:gd name="connsiteY2-16" fmla="*/ 0 h 2377462"/>
              <a:gd name="connsiteX3-17" fmla="*/ 9266664 w 9266664"/>
              <a:gd name="connsiteY3-18" fmla="*/ 2369924 h 2377462"/>
              <a:gd name="connsiteX4-19" fmla="*/ 2049462 w 9266664"/>
              <a:gd name="connsiteY4-20" fmla="*/ 2377462 h 2377462"/>
              <a:gd name="connsiteX5-21" fmla="*/ 0 w 9266664"/>
              <a:gd name="connsiteY5-22" fmla="*/ 2369924 h 2377462"/>
              <a:gd name="connsiteX6" fmla="*/ 0 w 9266664"/>
              <a:gd name="connsiteY6" fmla="*/ 0 h 2377462"/>
              <a:gd name="connsiteX0-23" fmla="*/ 0 w 9266664"/>
              <a:gd name="connsiteY0-24" fmla="*/ 0 h 2377462"/>
              <a:gd name="connsiteX1-25" fmla="*/ 4198570 w 9266664"/>
              <a:gd name="connsiteY1-26" fmla="*/ 3826 h 2377462"/>
              <a:gd name="connsiteX2-27" fmla="*/ 9266664 w 9266664"/>
              <a:gd name="connsiteY2-28" fmla="*/ 0 h 2377462"/>
              <a:gd name="connsiteX3-29" fmla="*/ 9266664 w 9266664"/>
              <a:gd name="connsiteY3-30" fmla="*/ 2369924 h 2377462"/>
              <a:gd name="connsiteX4-31" fmla="*/ 2049462 w 9266664"/>
              <a:gd name="connsiteY4-32" fmla="*/ 2377462 h 2377462"/>
              <a:gd name="connsiteX5-33" fmla="*/ 0 w 9266664"/>
              <a:gd name="connsiteY5-34" fmla="*/ 0 h 2377462"/>
              <a:gd name="connsiteX0-35" fmla="*/ 0 w 7217202"/>
              <a:gd name="connsiteY0-36" fmla="*/ 2377462 h 2377462"/>
              <a:gd name="connsiteX1-37" fmla="*/ 2149108 w 7217202"/>
              <a:gd name="connsiteY1-38" fmla="*/ 3826 h 2377462"/>
              <a:gd name="connsiteX2-39" fmla="*/ 7217202 w 7217202"/>
              <a:gd name="connsiteY2-40" fmla="*/ 0 h 2377462"/>
              <a:gd name="connsiteX3-41" fmla="*/ 7217202 w 7217202"/>
              <a:gd name="connsiteY3-42" fmla="*/ 2369924 h 2377462"/>
              <a:gd name="connsiteX4-43" fmla="*/ 0 w 7217202"/>
              <a:gd name="connsiteY4-44" fmla="*/ 2377462 h 2377462"/>
              <a:gd name="connsiteX0-45" fmla="*/ 0 w 7217202"/>
              <a:gd name="connsiteY0-46" fmla="*/ 2401396 h 2401396"/>
              <a:gd name="connsiteX1-47" fmla="*/ 2149108 w 7217202"/>
              <a:gd name="connsiteY1-48" fmla="*/ 27760 h 2401396"/>
              <a:gd name="connsiteX2-49" fmla="*/ 3184170 w 7217202"/>
              <a:gd name="connsiteY2-50" fmla="*/ 0 h 2401396"/>
              <a:gd name="connsiteX3-51" fmla="*/ 7217202 w 7217202"/>
              <a:gd name="connsiteY3-52" fmla="*/ 23934 h 2401396"/>
              <a:gd name="connsiteX4-53" fmla="*/ 7217202 w 7217202"/>
              <a:gd name="connsiteY4-54" fmla="*/ 2393858 h 2401396"/>
              <a:gd name="connsiteX5-55" fmla="*/ 0 w 7217202"/>
              <a:gd name="connsiteY5-56" fmla="*/ 2401396 h 2401396"/>
              <a:gd name="connsiteX0-57" fmla="*/ 0 w 7217202"/>
              <a:gd name="connsiteY0-58" fmla="*/ 2401396 h 2401396"/>
              <a:gd name="connsiteX1-59" fmla="*/ 3184170 w 7217202"/>
              <a:gd name="connsiteY1-60" fmla="*/ 0 h 2401396"/>
              <a:gd name="connsiteX2-61" fmla="*/ 7217202 w 7217202"/>
              <a:gd name="connsiteY2-62" fmla="*/ 23934 h 2401396"/>
              <a:gd name="connsiteX3-63" fmla="*/ 7217202 w 7217202"/>
              <a:gd name="connsiteY3-64" fmla="*/ 2393858 h 2401396"/>
              <a:gd name="connsiteX4-65" fmla="*/ 0 w 7217202"/>
              <a:gd name="connsiteY4-66" fmla="*/ 2401396 h 24013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7217202" h="2401396">
                <a:moveTo>
                  <a:pt x="0" y="2401396"/>
                </a:moveTo>
                <a:lnTo>
                  <a:pt x="3184170" y="0"/>
                </a:lnTo>
                <a:lnTo>
                  <a:pt x="7217202" y="23934"/>
                </a:lnTo>
                <a:lnTo>
                  <a:pt x="7217202" y="2393858"/>
                </a:lnTo>
                <a:lnTo>
                  <a:pt x="0" y="24013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 rot="1800000">
            <a:off x="9495150" y="2885470"/>
            <a:ext cx="4808965" cy="2388362"/>
          </a:xfrm>
          <a:custGeom>
            <a:avLst/>
            <a:gdLst>
              <a:gd name="connsiteX0" fmla="*/ 0 w 9266664"/>
              <a:gd name="connsiteY0" fmla="*/ 0 h 2382833"/>
              <a:gd name="connsiteX1" fmla="*/ 9266664 w 9266664"/>
              <a:gd name="connsiteY1" fmla="*/ 0 h 2382833"/>
              <a:gd name="connsiteX2" fmla="*/ 9266664 w 9266664"/>
              <a:gd name="connsiteY2" fmla="*/ 2382833 h 2382833"/>
              <a:gd name="connsiteX3" fmla="*/ 0 w 9266664"/>
              <a:gd name="connsiteY3" fmla="*/ 2382833 h 2382833"/>
              <a:gd name="connsiteX4" fmla="*/ 0 w 9266664"/>
              <a:gd name="connsiteY4" fmla="*/ 0 h 2382833"/>
              <a:gd name="connsiteX0-1" fmla="*/ 0 w 9266664"/>
              <a:gd name="connsiteY0-2" fmla="*/ 0 h 2382833"/>
              <a:gd name="connsiteX1-3" fmla="*/ 6466659 w 9266664"/>
              <a:gd name="connsiteY1-4" fmla="*/ 25983 h 2382833"/>
              <a:gd name="connsiteX2-5" fmla="*/ 9266664 w 9266664"/>
              <a:gd name="connsiteY2-6" fmla="*/ 0 h 2382833"/>
              <a:gd name="connsiteX3-7" fmla="*/ 9266664 w 9266664"/>
              <a:gd name="connsiteY3-8" fmla="*/ 2382833 h 2382833"/>
              <a:gd name="connsiteX4-9" fmla="*/ 0 w 9266664"/>
              <a:gd name="connsiteY4-10" fmla="*/ 2382833 h 2382833"/>
              <a:gd name="connsiteX5" fmla="*/ 0 w 9266664"/>
              <a:gd name="connsiteY5" fmla="*/ 0 h 2382833"/>
              <a:gd name="connsiteX0-11" fmla="*/ 0 w 9266664"/>
              <a:gd name="connsiteY0-12" fmla="*/ 0 h 2388362"/>
              <a:gd name="connsiteX1-13" fmla="*/ 6466659 w 9266664"/>
              <a:gd name="connsiteY1-14" fmla="*/ 25983 h 2388362"/>
              <a:gd name="connsiteX2-15" fmla="*/ 9266664 w 9266664"/>
              <a:gd name="connsiteY2-16" fmla="*/ 0 h 2388362"/>
              <a:gd name="connsiteX3-17" fmla="*/ 9266664 w 9266664"/>
              <a:gd name="connsiteY3-18" fmla="*/ 2382833 h 2388362"/>
              <a:gd name="connsiteX4-19" fmla="*/ 4457699 w 9266664"/>
              <a:gd name="connsiteY4-20" fmla="*/ 2388362 h 2388362"/>
              <a:gd name="connsiteX5-21" fmla="*/ 0 w 9266664"/>
              <a:gd name="connsiteY5-22" fmla="*/ 2382833 h 2388362"/>
              <a:gd name="connsiteX6" fmla="*/ 0 w 9266664"/>
              <a:gd name="connsiteY6" fmla="*/ 0 h 2388362"/>
              <a:gd name="connsiteX0-23" fmla="*/ 0 w 9266664"/>
              <a:gd name="connsiteY0-24" fmla="*/ 0 h 2388362"/>
              <a:gd name="connsiteX1-25" fmla="*/ 6466659 w 9266664"/>
              <a:gd name="connsiteY1-26" fmla="*/ 25983 h 2388362"/>
              <a:gd name="connsiteX2-27" fmla="*/ 9266664 w 9266664"/>
              <a:gd name="connsiteY2-28" fmla="*/ 0 h 2388362"/>
              <a:gd name="connsiteX3-29" fmla="*/ 9266664 w 9266664"/>
              <a:gd name="connsiteY3-30" fmla="*/ 2382833 h 2388362"/>
              <a:gd name="connsiteX4-31" fmla="*/ 4457699 w 9266664"/>
              <a:gd name="connsiteY4-32" fmla="*/ 2388362 h 2388362"/>
              <a:gd name="connsiteX5-33" fmla="*/ 0 w 9266664"/>
              <a:gd name="connsiteY5-34" fmla="*/ 0 h 2388362"/>
              <a:gd name="connsiteX0-35" fmla="*/ 0 w 4808965"/>
              <a:gd name="connsiteY0-36" fmla="*/ 2388362 h 2388362"/>
              <a:gd name="connsiteX1-37" fmla="*/ 2008960 w 4808965"/>
              <a:gd name="connsiteY1-38" fmla="*/ 25983 h 2388362"/>
              <a:gd name="connsiteX2-39" fmla="*/ 4808965 w 4808965"/>
              <a:gd name="connsiteY2-40" fmla="*/ 0 h 2388362"/>
              <a:gd name="connsiteX3-41" fmla="*/ 4808965 w 4808965"/>
              <a:gd name="connsiteY3-42" fmla="*/ 2382833 h 2388362"/>
              <a:gd name="connsiteX4-43" fmla="*/ 0 w 4808965"/>
              <a:gd name="connsiteY4-44" fmla="*/ 2388362 h 238836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808965" h="2388362">
                <a:moveTo>
                  <a:pt x="0" y="2388362"/>
                </a:moveTo>
                <a:lnTo>
                  <a:pt x="2008960" y="25983"/>
                </a:lnTo>
                <a:lnTo>
                  <a:pt x="4808965" y="0"/>
                </a:lnTo>
                <a:lnTo>
                  <a:pt x="4808965" y="2382833"/>
                </a:lnTo>
                <a:lnTo>
                  <a:pt x="0" y="238836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8" name="任意多边形 27"/>
          <p:cNvSpPr/>
          <p:nvPr/>
        </p:nvSpPr>
        <p:spPr>
          <a:xfrm>
            <a:off x="1" y="2850131"/>
            <a:ext cx="3247725" cy="1157738"/>
          </a:xfrm>
          <a:custGeom>
            <a:avLst/>
            <a:gdLst>
              <a:gd name="connsiteX0" fmla="*/ 0 w 3247725"/>
              <a:gd name="connsiteY0" fmla="*/ 0 h 1157738"/>
              <a:gd name="connsiteX1" fmla="*/ 2668856 w 3247725"/>
              <a:gd name="connsiteY1" fmla="*/ 0 h 1157738"/>
              <a:gd name="connsiteX2" fmla="*/ 3247725 w 3247725"/>
              <a:gd name="connsiteY2" fmla="*/ 578869 h 1157738"/>
              <a:gd name="connsiteX3" fmla="*/ 2668856 w 3247725"/>
              <a:gd name="connsiteY3" fmla="*/ 1157738 h 1157738"/>
              <a:gd name="connsiteX4" fmla="*/ 0 w 3247725"/>
              <a:gd name="connsiteY4" fmla="*/ 1157738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7725" h="1157738">
                <a:moveTo>
                  <a:pt x="0" y="0"/>
                </a:moveTo>
                <a:lnTo>
                  <a:pt x="2668856" y="0"/>
                </a:lnTo>
                <a:cubicBezTo>
                  <a:pt x="2988557" y="0"/>
                  <a:pt x="3247725" y="259168"/>
                  <a:pt x="3247725" y="578869"/>
                </a:cubicBezTo>
                <a:cubicBezTo>
                  <a:pt x="3247725" y="898570"/>
                  <a:pt x="2988557" y="1157738"/>
                  <a:pt x="2668856" y="1157738"/>
                </a:cubicBezTo>
                <a:lnTo>
                  <a:pt x="0" y="1157738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任意多边形 26"/>
          <p:cNvSpPr/>
          <p:nvPr/>
        </p:nvSpPr>
        <p:spPr>
          <a:xfrm>
            <a:off x="8932496" y="2850131"/>
            <a:ext cx="3259501" cy="1157738"/>
          </a:xfrm>
          <a:custGeom>
            <a:avLst/>
            <a:gdLst>
              <a:gd name="connsiteX0" fmla="*/ 578869 w 3259501"/>
              <a:gd name="connsiteY0" fmla="*/ 0 h 1157738"/>
              <a:gd name="connsiteX1" fmla="*/ 3259501 w 3259501"/>
              <a:gd name="connsiteY1" fmla="*/ 0 h 1157738"/>
              <a:gd name="connsiteX2" fmla="*/ 3259501 w 3259501"/>
              <a:gd name="connsiteY2" fmla="*/ 1157738 h 1157738"/>
              <a:gd name="connsiteX3" fmla="*/ 578869 w 3259501"/>
              <a:gd name="connsiteY3" fmla="*/ 1157738 h 1157738"/>
              <a:gd name="connsiteX4" fmla="*/ 0 w 3259501"/>
              <a:gd name="connsiteY4" fmla="*/ 578869 h 1157738"/>
              <a:gd name="connsiteX5" fmla="*/ 578869 w 3259501"/>
              <a:gd name="connsiteY5" fmla="*/ 0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9501" h="1157738">
                <a:moveTo>
                  <a:pt x="578869" y="0"/>
                </a:moveTo>
                <a:lnTo>
                  <a:pt x="3259501" y="0"/>
                </a:lnTo>
                <a:lnTo>
                  <a:pt x="3259501" y="1157738"/>
                </a:lnTo>
                <a:lnTo>
                  <a:pt x="578869" y="1157738"/>
                </a:lnTo>
                <a:cubicBezTo>
                  <a:pt x="259168" y="1157738"/>
                  <a:pt x="0" y="898570"/>
                  <a:pt x="0" y="578869"/>
                </a:cubicBezTo>
                <a:cubicBezTo>
                  <a:pt x="0" y="259168"/>
                  <a:pt x="259168" y="0"/>
                  <a:pt x="578869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090160" y="3119321"/>
            <a:ext cx="2011680" cy="6451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总体情况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627787" y="3760063"/>
            <a:ext cx="4936424" cy="4962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449028" y="1962681"/>
            <a:ext cx="1293944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01</a:t>
            </a:r>
            <a:endParaRPr kumimoji="0" lang="zh-CN" altLang="en-US" sz="72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>
        <p:fade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  <p:bldP spid="28" grpId="0" animBg="1"/>
      <p:bldP spid="27" grpId="0" animBg="1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矩形 42"/>
          <p:cNvSpPr/>
          <p:nvPr/>
        </p:nvSpPr>
        <p:spPr>
          <a:xfrm rot="1800000">
            <a:off x="4079867" y="1550097"/>
            <a:ext cx="6836433" cy="6195769"/>
          </a:xfrm>
          <a:custGeom>
            <a:avLst/>
            <a:gdLst>
              <a:gd name="connsiteX0" fmla="*/ 0 w 8889643"/>
              <a:gd name="connsiteY0" fmla="*/ 0 h 6150728"/>
              <a:gd name="connsiteX1" fmla="*/ 8889643 w 8889643"/>
              <a:gd name="connsiteY1" fmla="*/ 0 h 6150728"/>
              <a:gd name="connsiteX2" fmla="*/ 8889643 w 8889643"/>
              <a:gd name="connsiteY2" fmla="*/ 6150728 h 6150728"/>
              <a:gd name="connsiteX3" fmla="*/ 0 w 8889643"/>
              <a:gd name="connsiteY3" fmla="*/ 6150728 h 6150728"/>
              <a:gd name="connsiteX4" fmla="*/ 0 w 8889643"/>
              <a:gd name="connsiteY4" fmla="*/ 0 h 6150728"/>
              <a:gd name="connsiteX0-1" fmla="*/ 0 w 8889643"/>
              <a:gd name="connsiteY0-2" fmla="*/ 14010 h 6164738"/>
              <a:gd name="connsiteX1-3" fmla="*/ 5935354 w 8889643"/>
              <a:gd name="connsiteY1-4" fmla="*/ 0 h 6164738"/>
              <a:gd name="connsiteX2-5" fmla="*/ 8889643 w 8889643"/>
              <a:gd name="connsiteY2-6" fmla="*/ 14010 h 6164738"/>
              <a:gd name="connsiteX3-7" fmla="*/ 8889643 w 8889643"/>
              <a:gd name="connsiteY3-8" fmla="*/ 6164738 h 6164738"/>
              <a:gd name="connsiteX4-9" fmla="*/ 0 w 8889643"/>
              <a:gd name="connsiteY4-10" fmla="*/ 6164738 h 6164738"/>
              <a:gd name="connsiteX5" fmla="*/ 0 w 8889643"/>
              <a:gd name="connsiteY5" fmla="*/ 14010 h 6164738"/>
              <a:gd name="connsiteX0-11" fmla="*/ 0 w 8889643"/>
              <a:gd name="connsiteY0-12" fmla="*/ 14010 h 6167054"/>
              <a:gd name="connsiteX1-13" fmla="*/ 5935354 w 8889643"/>
              <a:gd name="connsiteY1-14" fmla="*/ 0 h 6167054"/>
              <a:gd name="connsiteX2-15" fmla="*/ 8889643 w 8889643"/>
              <a:gd name="connsiteY2-16" fmla="*/ 14010 h 6167054"/>
              <a:gd name="connsiteX3-17" fmla="*/ 8889643 w 8889643"/>
              <a:gd name="connsiteY3-18" fmla="*/ 6164738 h 6167054"/>
              <a:gd name="connsiteX4-19" fmla="*/ 2060904 w 8889643"/>
              <a:gd name="connsiteY4-20" fmla="*/ 6167054 h 6167054"/>
              <a:gd name="connsiteX5-21" fmla="*/ 0 w 8889643"/>
              <a:gd name="connsiteY5-22" fmla="*/ 6164738 h 6167054"/>
              <a:gd name="connsiteX6" fmla="*/ 0 w 8889643"/>
              <a:gd name="connsiteY6" fmla="*/ 14010 h 6167054"/>
              <a:gd name="connsiteX0-23" fmla="*/ 0 w 8889643"/>
              <a:gd name="connsiteY0-24" fmla="*/ 14010 h 6167054"/>
              <a:gd name="connsiteX1-25" fmla="*/ 5935354 w 8889643"/>
              <a:gd name="connsiteY1-26" fmla="*/ 0 h 6167054"/>
              <a:gd name="connsiteX2-27" fmla="*/ 8889643 w 8889643"/>
              <a:gd name="connsiteY2-28" fmla="*/ 14010 h 6167054"/>
              <a:gd name="connsiteX3-29" fmla="*/ 8889643 w 8889643"/>
              <a:gd name="connsiteY3-30" fmla="*/ 6164738 h 6167054"/>
              <a:gd name="connsiteX4-31" fmla="*/ 2060904 w 8889643"/>
              <a:gd name="connsiteY4-32" fmla="*/ 6167054 h 6167054"/>
              <a:gd name="connsiteX5-33" fmla="*/ 0 w 8889643"/>
              <a:gd name="connsiteY5-34" fmla="*/ 14010 h 6167054"/>
              <a:gd name="connsiteX0-35" fmla="*/ 0 w 6828739"/>
              <a:gd name="connsiteY0-36" fmla="*/ 6167054 h 6167054"/>
              <a:gd name="connsiteX1-37" fmla="*/ 3874450 w 6828739"/>
              <a:gd name="connsiteY1-38" fmla="*/ 0 h 6167054"/>
              <a:gd name="connsiteX2-39" fmla="*/ 6828739 w 6828739"/>
              <a:gd name="connsiteY2-40" fmla="*/ 14010 h 6167054"/>
              <a:gd name="connsiteX3-41" fmla="*/ 6828739 w 6828739"/>
              <a:gd name="connsiteY3-42" fmla="*/ 6164738 h 6167054"/>
              <a:gd name="connsiteX4-43" fmla="*/ 0 w 6828739"/>
              <a:gd name="connsiteY4-44" fmla="*/ 6167054 h 6167054"/>
              <a:gd name="connsiteX0-45" fmla="*/ 0 w 6828739"/>
              <a:gd name="connsiteY0-46" fmla="*/ 6167054 h 6167054"/>
              <a:gd name="connsiteX1-47" fmla="*/ 775302 w 6828739"/>
              <a:gd name="connsiteY1-48" fmla="*/ 4106317 h 6167054"/>
              <a:gd name="connsiteX2-49" fmla="*/ 3874450 w 6828739"/>
              <a:gd name="connsiteY2-50" fmla="*/ 0 h 6167054"/>
              <a:gd name="connsiteX3-51" fmla="*/ 6828739 w 6828739"/>
              <a:gd name="connsiteY3-52" fmla="*/ 14010 h 6167054"/>
              <a:gd name="connsiteX4-53" fmla="*/ 6828739 w 6828739"/>
              <a:gd name="connsiteY4-54" fmla="*/ 6164738 h 6167054"/>
              <a:gd name="connsiteX5-55" fmla="*/ 0 w 6828739"/>
              <a:gd name="connsiteY5-56" fmla="*/ 6167054 h 6167054"/>
              <a:gd name="connsiteX0-57" fmla="*/ 0 w 6828739"/>
              <a:gd name="connsiteY0-58" fmla="*/ 6167054 h 6167054"/>
              <a:gd name="connsiteX1-59" fmla="*/ 775302 w 6828739"/>
              <a:gd name="connsiteY1-60" fmla="*/ 4106317 h 6167054"/>
              <a:gd name="connsiteX2-61" fmla="*/ 2211794 w 6828739"/>
              <a:gd name="connsiteY2-62" fmla="*/ 3012993 h 6167054"/>
              <a:gd name="connsiteX3-63" fmla="*/ 3874450 w 6828739"/>
              <a:gd name="connsiteY3-64" fmla="*/ 0 h 6167054"/>
              <a:gd name="connsiteX4-65" fmla="*/ 6828739 w 6828739"/>
              <a:gd name="connsiteY4-66" fmla="*/ 14010 h 6167054"/>
              <a:gd name="connsiteX5-67" fmla="*/ 6828739 w 6828739"/>
              <a:gd name="connsiteY5-68" fmla="*/ 6164738 h 6167054"/>
              <a:gd name="connsiteX6-69" fmla="*/ 0 w 6828739"/>
              <a:gd name="connsiteY6-70" fmla="*/ 6167054 h 6167054"/>
              <a:gd name="connsiteX0-71" fmla="*/ 0 w 6828739"/>
              <a:gd name="connsiteY0-72" fmla="*/ 6167054 h 6167054"/>
              <a:gd name="connsiteX1-73" fmla="*/ 775302 w 6828739"/>
              <a:gd name="connsiteY1-74" fmla="*/ 4106317 h 6167054"/>
              <a:gd name="connsiteX2-75" fmla="*/ 2211794 w 6828739"/>
              <a:gd name="connsiteY2-76" fmla="*/ 3012993 h 6167054"/>
              <a:gd name="connsiteX3-77" fmla="*/ 3874450 w 6828739"/>
              <a:gd name="connsiteY3-78" fmla="*/ 0 h 6167054"/>
              <a:gd name="connsiteX4-79" fmla="*/ 6828739 w 6828739"/>
              <a:gd name="connsiteY4-80" fmla="*/ 14010 h 6167054"/>
              <a:gd name="connsiteX5-81" fmla="*/ 6828739 w 6828739"/>
              <a:gd name="connsiteY5-82" fmla="*/ 6164738 h 6167054"/>
              <a:gd name="connsiteX6-83" fmla="*/ 0 w 6828739"/>
              <a:gd name="connsiteY6-84" fmla="*/ 6167054 h 6167054"/>
              <a:gd name="connsiteX0-85" fmla="*/ 0 w 6836433"/>
              <a:gd name="connsiteY0-86" fmla="*/ 6195769 h 6195769"/>
              <a:gd name="connsiteX1-87" fmla="*/ 782996 w 6836433"/>
              <a:gd name="connsiteY1-88" fmla="*/ 4106317 h 6195769"/>
              <a:gd name="connsiteX2-89" fmla="*/ 2219488 w 6836433"/>
              <a:gd name="connsiteY2-90" fmla="*/ 3012993 h 6195769"/>
              <a:gd name="connsiteX3-91" fmla="*/ 3882144 w 6836433"/>
              <a:gd name="connsiteY3-92" fmla="*/ 0 h 6195769"/>
              <a:gd name="connsiteX4-93" fmla="*/ 6836433 w 6836433"/>
              <a:gd name="connsiteY4-94" fmla="*/ 14010 h 6195769"/>
              <a:gd name="connsiteX5-95" fmla="*/ 6836433 w 6836433"/>
              <a:gd name="connsiteY5-96" fmla="*/ 6164738 h 6195769"/>
              <a:gd name="connsiteX6-97" fmla="*/ 0 w 6836433"/>
              <a:gd name="connsiteY6-98" fmla="*/ 6195769 h 619576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69" y="connsiteY6-70"/>
              </a:cxn>
            </a:cxnLst>
            <a:rect l="l" t="t" r="r" b="b"/>
            <a:pathLst>
              <a:path w="6836433" h="6195769">
                <a:moveTo>
                  <a:pt x="0" y="6195769"/>
                </a:moveTo>
                <a:cubicBezTo>
                  <a:pt x="408788" y="5549144"/>
                  <a:pt x="374208" y="4752942"/>
                  <a:pt x="782996" y="4106317"/>
                </a:cubicBezTo>
                <a:cubicBezTo>
                  <a:pt x="1230866" y="3510451"/>
                  <a:pt x="754861" y="3447984"/>
                  <a:pt x="2219488" y="3012993"/>
                </a:cubicBezTo>
                <a:lnTo>
                  <a:pt x="3882144" y="0"/>
                </a:lnTo>
                <a:lnTo>
                  <a:pt x="6836433" y="14010"/>
                </a:lnTo>
                <a:lnTo>
                  <a:pt x="6836433" y="6164738"/>
                </a:lnTo>
                <a:lnTo>
                  <a:pt x="0" y="6195769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7" name="Freeform: Shape 22"/>
          <p:cNvSpPr/>
          <p:nvPr/>
        </p:nvSpPr>
        <p:spPr bwMode="auto">
          <a:xfrm>
            <a:off x="2474173" y="2178050"/>
            <a:ext cx="7002354" cy="3489326"/>
          </a:xfrm>
          <a:custGeom>
            <a:avLst/>
            <a:gdLst>
              <a:gd name="T0" fmla="*/ 0 w 2659"/>
              <a:gd name="T1" fmla="*/ 1064 h 1325"/>
              <a:gd name="T2" fmla="*/ 995 w 2659"/>
              <a:gd name="T3" fmla="*/ 456 h 1325"/>
              <a:gd name="T4" fmla="*/ 1482 w 2659"/>
              <a:gd name="T5" fmla="*/ 651 h 1325"/>
              <a:gd name="T6" fmla="*/ 2287 w 2659"/>
              <a:gd name="T7" fmla="*/ 147 h 1325"/>
              <a:gd name="T8" fmla="*/ 2226 w 2659"/>
              <a:gd name="T9" fmla="*/ 23 h 1325"/>
              <a:gd name="T10" fmla="*/ 2659 w 2659"/>
              <a:gd name="T11" fmla="*/ 0 h 1325"/>
              <a:gd name="T12" fmla="*/ 2439 w 2659"/>
              <a:gd name="T13" fmla="*/ 366 h 1325"/>
              <a:gd name="T14" fmla="*/ 2373 w 2659"/>
              <a:gd name="T15" fmla="*/ 261 h 1325"/>
              <a:gd name="T16" fmla="*/ 1506 w 2659"/>
              <a:gd name="T17" fmla="*/ 826 h 1325"/>
              <a:gd name="T18" fmla="*/ 1073 w 2659"/>
              <a:gd name="T19" fmla="*/ 674 h 1325"/>
              <a:gd name="T20" fmla="*/ 199 w 2659"/>
              <a:gd name="T21" fmla="*/ 1325 h 1325"/>
              <a:gd name="T22" fmla="*/ 0 w 2659"/>
              <a:gd name="T23" fmla="*/ 1064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59" h="1325">
                <a:moveTo>
                  <a:pt x="0" y="1064"/>
                </a:moveTo>
                <a:lnTo>
                  <a:pt x="995" y="456"/>
                </a:lnTo>
                <a:lnTo>
                  <a:pt x="1482" y="651"/>
                </a:lnTo>
                <a:lnTo>
                  <a:pt x="2287" y="147"/>
                </a:lnTo>
                <a:lnTo>
                  <a:pt x="2226" y="23"/>
                </a:lnTo>
                <a:lnTo>
                  <a:pt x="2659" y="0"/>
                </a:lnTo>
                <a:lnTo>
                  <a:pt x="2439" y="366"/>
                </a:lnTo>
                <a:lnTo>
                  <a:pt x="2373" y="261"/>
                </a:lnTo>
                <a:lnTo>
                  <a:pt x="1506" y="826"/>
                </a:lnTo>
                <a:lnTo>
                  <a:pt x="1073" y="674"/>
                </a:lnTo>
                <a:lnTo>
                  <a:pt x="199" y="1325"/>
                </a:lnTo>
                <a:lnTo>
                  <a:pt x="0" y="1064"/>
                </a:lnTo>
                <a:close/>
              </a:path>
            </a:pathLst>
          </a:custGeom>
          <a:solidFill>
            <a:schemeClr val="bg1"/>
          </a:solidFill>
          <a:ln w="15875" cap="flat">
            <a:noFill/>
            <a:prstDash val="solid"/>
            <a:miter lim="800000"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23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-1" fmla="*/ 0 w 3906895"/>
                <a:gd name="connsiteY0-2" fmla="*/ 10186 h 1737272"/>
                <a:gd name="connsiteX1-3" fmla="*/ 1259426 w 3906895"/>
                <a:gd name="connsiteY1-4" fmla="*/ 0 h 1737272"/>
                <a:gd name="connsiteX2-5" fmla="*/ 3906895 w 3906895"/>
                <a:gd name="connsiteY2-6" fmla="*/ 10186 h 1737272"/>
                <a:gd name="connsiteX3-7" fmla="*/ 3906895 w 3906895"/>
                <a:gd name="connsiteY3-8" fmla="*/ 1737272 h 1737272"/>
                <a:gd name="connsiteX4-9" fmla="*/ 0 w 3906895"/>
                <a:gd name="connsiteY4-10" fmla="*/ 1737272 h 1737272"/>
                <a:gd name="connsiteX5" fmla="*/ 0 w 3906895"/>
                <a:gd name="connsiteY5" fmla="*/ 10186 h 1737272"/>
                <a:gd name="connsiteX0-11" fmla="*/ 0 w 3906895"/>
                <a:gd name="connsiteY0-12" fmla="*/ 10186 h 1744666"/>
                <a:gd name="connsiteX1-13" fmla="*/ 1259426 w 3906895"/>
                <a:gd name="connsiteY1-14" fmla="*/ 0 h 1744666"/>
                <a:gd name="connsiteX2-15" fmla="*/ 3906895 w 3906895"/>
                <a:gd name="connsiteY2-16" fmla="*/ 10186 h 1744666"/>
                <a:gd name="connsiteX3-17" fmla="*/ 3906895 w 3906895"/>
                <a:gd name="connsiteY3-18" fmla="*/ 1737272 h 1744666"/>
                <a:gd name="connsiteX4-19" fmla="*/ 1199853 w 3906895"/>
                <a:gd name="connsiteY4-20" fmla="*/ 1744666 h 1744666"/>
                <a:gd name="connsiteX5-21" fmla="*/ 0 w 3906895"/>
                <a:gd name="connsiteY5-22" fmla="*/ 1737272 h 1744666"/>
                <a:gd name="connsiteX6" fmla="*/ 0 w 3906895"/>
                <a:gd name="connsiteY6" fmla="*/ 10186 h 1744666"/>
                <a:gd name="connsiteX0-23" fmla="*/ 0 w 3906895"/>
                <a:gd name="connsiteY0-24" fmla="*/ 10186 h 1744666"/>
                <a:gd name="connsiteX1-25" fmla="*/ 1259426 w 3906895"/>
                <a:gd name="connsiteY1-26" fmla="*/ 0 h 1744666"/>
                <a:gd name="connsiteX2-27" fmla="*/ 3906895 w 3906895"/>
                <a:gd name="connsiteY2-28" fmla="*/ 10186 h 1744666"/>
                <a:gd name="connsiteX3-29" fmla="*/ 3906895 w 3906895"/>
                <a:gd name="connsiteY3-30" fmla="*/ 1737272 h 1744666"/>
                <a:gd name="connsiteX4-31" fmla="*/ 1199853 w 3906895"/>
                <a:gd name="connsiteY4-32" fmla="*/ 1744666 h 1744666"/>
                <a:gd name="connsiteX5-33" fmla="*/ 0 w 3906895"/>
                <a:gd name="connsiteY5-34" fmla="*/ 10186 h 1744666"/>
                <a:gd name="connsiteX0-35" fmla="*/ 0 w 2707042"/>
                <a:gd name="connsiteY0-36" fmla="*/ 1744666 h 1744666"/>
                <a:gd name="connsiteX1-37" fmla="*/ 59573 w 2707042"/>
                <a:gd name="connsiteY1-38" fmla="*/ 0 h 1744666"/>
                <a:gd name="connsiteX2-39" fmla="*/ 2707042 w 2707042"/>
                <a:gd name="connsiteY2-40" fmla="*/ 10186 h 1744666"/>
                <a:gd name="connsiteX3-41" fmla="*/ 2707042 w 2707042"/>
                <a:gd name="connsiteY3-42" fmla="*/ 1737272 h 1744666"/>
                <a:gd name="connsiteX4-43" fmla="*/ 0 w 2707042"/>
                <a:gd name="connsiteY4-44" fmla="*/ 1744666 h 174466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92345" y="332683"/>
            <a:ext cx="5751330" cy="764173"/>
            <a:chOff x="1059045" y="332683"/>
            <a:chExt cx="5751330" cy="764173"/>
          </a:xfrm>
        </p:grpSpPr>
        <p:sp>
          <p:nvSpPr>
            <p:cNvPr id="26" name="文本框 25"/>
            <p:cNvSpPr txBox="1"/>
            <p:nvPr/>
          </p:nvSpPr>
          <p:spPr>
            <a:xfrm>
              <a:off x="1059045" y="332683"/>
              <a:ext cx="34676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b="1" noProof="0" dirty="0">
                  <a:solidFill>
                    <a:schemeClr val="accent1"/>
                  </a:solidFill>
                  <a:cs typeface="+mn-ea"/>
                  <a:sym typeface="+mn-lt"/>
                </a:rPr>
                <a:t>标题文字</a:t>
              </a:r>
              <a:r>
                <a:rPr lang="zh-CN" altLang="en-US" sz="3200" b="1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添加此处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59045" y="794786"/>
              <a:ext cx="5751330" cy="30207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print the presentation and make it into a film to be used in a wider field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186038" y="3922713"/>
            <a:ext cx="3772562" cy="1771214"/>
            <a:chOff x="937750" y="5016378"/>
            <a:chExt cx="3772562" cy="1771214"/>
          </a:xfrm>
        </p:grpSpPr>
        <p:sp>
          <p:nvSpPr>
            <p:cNvPr id="32" name="矩形 31"/>
            <p:cNvSpPr/>
            <p:nvPr/>
          </p:nvSpPr>
          <p:spPr>
            <a:xfrm>
              <a:off x="937750" y="5369002"/>
              <a:ext cx="3772562" cy="141859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200" dirty="0">
                  <a:solidFill>
                    <a:srgbClr val="7F7F7F"/>
                  </a:solidFill>
                  <a:cs typeface="+mn-ea"/>
                  <a:sym typeface="+mn-lt"/>
                </a:rPr>
                <a:t>2021年以来，为全面提升政务公开质量和实效，推动粮食物资储备服务中心政务公开工作不断向纵深发展，积极落实《中华人民共和国政府信息公开条例》对于建立公正透明的行政管理体制，保障公民、法人和其他组织的知情权利的要求，采取多种措施加强政府信息公开管理，助力政务公开工作全面提升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937750" y="5016378"/>
              <a:ext cx="2241974" cy="4235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dirty="0">
                  <a:solidFill>
                    <a:srgbClr val="7F7F7F"/>
                  </a:solidFill>
                  <a:cs typeface="+mn-ea"/>
                  <a:sym typeface="+mn-lt"/>
                </a:rPr>
                <a:t>政府信息管理情况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966588" y="5113752"/>
            <a:ext cx="3772562" cy="1549599"/>
            <a:chOff x="937750" y="5016378"/>
            <a:chExt cx="3772562" cy="1549599"/>
          </a:xfrm>
        </p:grpSpPr>
        <p:sp>
          <p:nvSpPr>
            <p:cNvPr id="35" name="矩形 34"/>
            <p:cNvSpPr/>
            <p:nvPr/>
          </p:nvSpPr>
          <p:spPr>
            <a:xfrm>
              <a:off x="937750" y="5369002"/>
              <a:ext cx="3772562" cy="119697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200" dirty="0">
                  <a:solidFill>
                    <a:srgbClr val="7F7F7F"/>
                  </a:solidFill>
                  <a:cs typeface="+mn-ea"/>
                  <a:sym typeface="+mn-lt"/>
                </a:rPr>
                <a:t>2021年1月1日至2021年12月31日，淄博市张店区粮食物资储备服务中心共公开政务信息45次。其中机构职能1条、领导信息1条、规划计划3条、会议公开6条、财政信息2条、重点领域信息公开8条、政策解读2条、人事信息1条、业务动态20条、政务公开保障机制1条。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937750" y="5016378"/>
              <a:ext cx="2241974" cy="4235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b="1" dirty="0">
                  <a:cs typeface="+mn-ea"/>
                  <a:sym typeface="+mn-lt"/>
                </a:rPr>
                <a:t>主动公开情况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226263" y="2584570"/>
            <a:ext cx="3772562" cy="665044"/>
            <a:chOff x="937750" y="5016378"/>
            <a:chExt cx="3772562" cy="665044"/>
          </a:xfrm>
        </p:grpSpPr>
        <p:sp>
          <p:nvSpPr>
            <p:cNvPr id="38" name="矩形 37"/>
            <p:cNvSpPr/>
            <p:nvPr/>
          </p:nvSpPr>
          <p:spPr>
            <a:xfrm>
              <a:off x="937750" y="5369002"/>
              <a:ext cx="3772562" cy="3124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200" dirty="0">
                  <a:solidFill>
                    <a:srgbClr val="7F7F7F"/>
                  </a:solidFill>
                  <a:cs typeface="+mn-ea"/>
                  <a:sym typeface="+mn-lt"/>
                </a:rPr>
                <a:t>依申请公开情况。2021年度无依申请公开的信息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468338" y="5016378"/>
              <a:ext cx="2241974" cy="4235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b="1" dirty="0">
                  <a:cs typeface="+mn-ea"/>
                  <a:sym typeface="+mn-lt"/>
                </a:rPr>
                <a:t>依申请公开情况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322281" y="1662039"/>
            <a:ext cx="3772562" cy="886024"/>
            <a:chOff x="937750" y="5016378"/>
            <a:chExt cx="3772562" cy="886024"/>
          </a:xfrm>
        </p:grpSpPr>
        <p:sp>
          <p:nvSpPr>
            <p:cNvPr id="41" name="矩形 40"/>
            <p:cNvSpPr/>
            <p:nvPr/>
          </p:nvSpPr>
          <p:spPr>
            <a:xfrm>
              <a:off x="937750" y="5369002"/>
              <a:ext cx="3772562" cy="53340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200" dirty="0">
                  <a:solidFill>
                    <a:srgbClr val="7F7F7F"/>
                  </a:solidFill>
                  <a:cs typeface="+mn-ea"/>
                  <a:sym typeface="+mn-lt"/>
                </a:rPr>
                <a:t>1.健全工作机制；2.做好督导协调；3.加强业务培训；4.工作考核情况；5.社会评议和责任追究结果情况。</a:t>
              </a: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2468338" y="5016378"/>
              <a:ext cx="2241974" cy="4235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b="1" dirty="0">
                  <a:cs typeface="+mn-ea"/>
                  <a:sym typeface="+mn-lt"/>
                </a:rPr>
                <a:t>监督保障情况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</p:grpSp>
      <p:sp>
        <p:nvSpPr>
          <p:cNvPr id="47" name="矩形 72"/>
          <p:cNvSpPr/>
          <p:nvPr/>
        </p:nvSpPr>
        <p:spPr>
          <a:xfrm rot="1800000">
            <a:off x="2967285" y="5120804"/>
            <a:ext cx="772735" cy="359458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-1" fmla="*/ 0 w 1500658"/>
              <a:gd name="connsiteY0-2" fmla="*/ 9272 h 682461"/>
              <a:gd name="connsiteX1-3" fmla="*/ 418783 w 1500658"/>
              <a:gd name="connsiteY1-4" fmla="*/ 0 h 682461"/>
              <a:gd name="connsiteX2-5" fmla="*/ 1500658 w 1500658"/>
              <a:gd name="connsiteY2-6" fmla="*/ 9272 h 682461"/>
              <a:gd name="connsiteX3-7" fmla="*/ 1500658 w 1500658"/>
              <a:gd name="connsiteY3-8" fmla="*/ 682461 h 682461"/>
              <a:gd name="connsiteX4-9" fmla="*/ 0 w 1500658"/>
              <a:gd name="connsiteY4-10" fmla="*/ 682461 h 682461"/>
              <a:gd name="connsiteX5" fmla="*/ 0 w 1500658"/>
              <a:gd name="connsiteY5" fmla="*/ 9272 h 682461"/>
              <a:gd name="connsiteX0-11" fmla="*/ 0 w 1500658"/>
              <a:gd name="connsiteY0-12" fmla="*/ 9272 h 682995"/>
              <a:gd name="connsiteX1-13" fmla="*/ 418783 w 1500658"/>
              <a:gd name="connsiteY1-14" fmla="*/ 0 h 682995"/>
              <a:gd name="connsiteX2-15" fmla="*/ 1500658 w 1500658"/>
              <a:gd name="connsiteY2-16" fmla="*/ 9272 h 682995"/>
              <a:gd name="connsiteX3-17" fmla="*/ 1500658 w 1500658"/>
              <a:gd name="connsiteY3-18" fmla="*/ 682461 h 682995"/>
              <a:gd name="connsiteX4-19" fmla="*/ 391500 w 1500658"/>
              <a:gd name="connsiteY4-20" fmla="*/ 682995 h 682995"/>
              <a:gd name="connsiteX5-21" fmla="*/ 0 w 1500658"/>
              <a:gd name="connsiteY5-22" fmla="*/ 682461 h 682995"/>
              <a:gd name="connsiteX6" fmla="*/ 0 w 1500658"/>
              <a:gd name="connsiteY6" fmla="*/ 9272 h 682995"/>
              <a:gd name="connsiteX0-23" fmla="*/ 0 w 1500658"/>
              <a:gd name="connsiteY0-24" fmla="*/ 9272 h 682995"/>
              <a:gd name="connsiteX1-25" fmla="*/ 418783 w 1500658"/>
              <a:gd name="connsiteY1-26" fmla="*/ 0 h 682995"/>
              <a:gd name="connsiteX2-27" fmla="*/ 1500658 w 1500658"/>
              <a:gd name="connsiteY2-28" fmla="*/ 9272 h 682995"/>
              <a:gd name="connsiteX3-29" fmla="*/ 1500658 w 1500658"/>
              <a:gd name="connsiteY3-30" fmla="*/ 682461 h 682995"/>
              <a:gd name="connsiteX4-31" fmla="*/ 391500 w 1500658"/>
              <a:gd name="connsiteY4-32" fmla="*/ 682995 h 682995"/>
              <a:gd name="connsiteX5-33" fmla="*/ 0 w 1500658"/>
              <a:gd name="connsiteY5-34" fmla="*/ 9272 h 682995"/>
              <a:gd name="connsiteX0-35" fmla="*/ 0 w 1109158"/>
              <a:gd name="connsiteY0-36" fmla="*/ 682995 h 682995"/>
              <a:gd name="connsiteX1-37" fmla="*/ 27283 w 1109158"/>
              <a:gd name="connsiteY1-38" fmla="*/ 0 h 682995"/>
              <a:gd name="connsiteX2-39" fmla="*/ 1109158 w 1109158"/>
              <a:gd name="connsiteY2-40" fmla="*/ 9272 h 682995"/>
              <a:gd name="connsiteX3-41" fmla="*/ 1109158 w 1109158"/>
              <a:gd name="connsiteY3-42" fmla="*/ 682461 h 682995"/>
              <a:gd name="connsiteX4-43" fmla="*/ 0 w 1109158"/>
              <a:gd name="connsiteY4-44" fmla="*/ 682995 h 6829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8" name="矩形 72"/>
          <p:cNvSpPr/>
          <p:nvPr/>
        </p:nvSpPr>
        <p:spPr>
          <a:xfrm rot="1800000">
            <a:off x="5119967" y="3703158"/>
            <a:ext cx="772735" cy="359458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-1" fmla="*/ 0 w 1500658"/>
              <a:gd name="connsiteY0-2" fmla="*/ 9272 h 682461"/>
              <a:gd name="connsiteX1-3" fmla="*/ 418783 w 1500658"/>
              <a:gd name="connsiteY1-4" fmla="*/ 0 h 682461"/>
              <a:gd name="connsiteX2-5" fmla="*/ 1500658 w 1500658"/>
              <a:gd name="connsiteY2-6" fmla="*/ 9272 h 682461"/>
              <a:gd name="connsiteX3-7" fmla="*/ 1500658 w 1500658"/>
              <a:gd name="connsiteY3-8" fmla="*/ 682461 h 682461"/>
              <a:gd name="connsiteX4-9" fmla="*/ 0 w 1500658"/>
              <a:gd name="connsiteY4-10" fmla="*/ 682461 h 682461"/>
              <a:gd name="connsiteX5" fmla="*/ 0 w 1500658"/>
              <a:gd name="connsiteY5" fmla="*/ 9272 h 682461"/>
              <a:gd name="connsiteX0-11" fmla="*/ 0 w 1500658"/>
              <a:gd name="connsiteY0-12" fmla="*/ 9272 h 682995"/>
              <a:gd name="connsiteX1-13" fmla="*/ 418783 w 1500658"/>
              <a:gd name="connsiteY1-14" fmla="*/ 0 h 682995"/>
              <a:gd name="connsiteX2-15" fmla="*/ 1500658 w 1500658"/>
              <a:gd name="connsiteY2-16" fmla="*/ 9272 h 682995"/>
              <a:gd name="connsiteX3-17" fmla="*/ 1500658 w 1500658"/>
              <a:gd name="connsiteY3-18" fmla="*/ 682461 h 682995"/>
              <a:gd name="connsiteX4-19" fmla="*/ 391500 w 1500658"/>
              <a:gd name="connsiteY4-20" fmla="*/ 682995 h 682995"/>
              <a:gd name="connsiteX5-21" fmla="*/ 0 w 1500658"/>
              <a:gd name="connsiteY5-22" fmla="*/ 682461 h 682995"/>
              <a:gd name="connsiteX6" fmla="*/ 0 w 1500658"/>
              <a:gd name="connsiteY6" fmla="*/ 9272 h 682995"/>
              <a:gd name="connsiteX0-23" fmla="*/ 0 w 1500658"/>
              <a:gd name="connsiteY0-24" fmla="*/ 9272 h 682995"/>
              <a:gd name="connsiteX1-25" fmla="*/ 418783 w 1500658"/>
              <a:gd name="connsiteY1-26" fmla="*/ 0 h 682995"/>
              <a:gd name="connsiteX2-27" fmla="*/ 1500658 w 1500658"/>
              <a:gd name="connsiteY2-28" fmla="*/ 9272 h 682995"/>
              <a:gd name="connsiteX3-29" fmla="*/ 1500658 w 1500658"/>
              <a:gd name="connsiteY3-30" fmla="*/ 682461 h 682995"/>
              <a:gd name="connsiteX4-31" fmla="*/ 391500 w 1500658"/>
              <a:gd name="connsiteY4-32" fmla="*/ 682995 h 682995"/>
              <a:gd name="connsiteX5-33" fmla="*/ 0 w 1500658"/>
              <a:gd name="connsiteY5-34" fmla="*/ 9272 h 682995"/>
              <a:gd name="connsiteX0-35" fmla="*/ 0 w 1109158"/>
              <a:gd name="connsiteY0-36" fmla="*/ 682995 h 682995"/>
              <a:gd name="connsiteX1-37" fmla="*/ 27283 w 1109158"/>
              <a:gd name="connsiteY1-38" fmla="*/ 0 h 682995"/>
              <a:gd name="connsiteX2-39" fmla="*/ 1109158 w 1109158"/>
              <a:gd name="connsiteY2-40" fmla="*/ 9272 h 682995"/>
              <a:gd name="connsiteX3-41" fmla="*/ 1109158 w 1109158"/>
              <a:gd name="connsiteY3-42" fmla="*/ 682461 h 682995"/>
              <a:gd name="connsiteX4-43" fmla="*/ 0 w 1109158"/>
              <a:gd name="connsiteY4-44" fmla="*/ 682995 h 6829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9" name="矩形 72"/>
          <p:cNvSpPr/>
          <p:nvPr/>
        </p:nvSpPr>
        <p:spPr>
          <a:xfrm rot="1800000">
            <a:off x="6308421" y="4098591"/>
            <a:ext cx="772735" cy="359458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-1" fmla="*/ 0 w 1500658"/>
              <a:gd name="connsiteY0-2" fmla="*/ 9272 h 682461"/>
              <a:gd name="connsiteX1-3" fmla="*/ 418783 w 1500658"/>
              <a:gd name="connsiteY1-4" fmla="*/ 0 h 682461"/>
              <a:gd name="connsiteX2-5" fmla="*/ 1500658 w 1500658"/>
              <a:gd name="connsiteY2-6" fmla="*/ 9272 h 682461"/>
              <a:gd name="connsiteX3-7" fmla="*/ 1500658 w 1500658"/>
              <a:gd name="connsiteY3-8" fmla="*/ 682461 h 682461"/>
              <a:gd name="connsiteX4-9" fmla="*/ 0 w 1500658"/>
              <a:gd name="connsiteY4-10" fmla="*/ 682461 h 682461"/>
              <a:gd name="connsiteX5" fmla="*/ 0 w 1500658"/>
              <a:gd name="connsiteY5" fmla="*/ 9272 h 682461"/>
              <a:gd name="connsiteX0-11" fmla="*/ 0 w 1500658"/>
              <a:gd name="connsiteY0-12" fmla="*/ 9272 h 682995"/>
              <a:gd name="connsiteX1-13" fmla="*/ 418783 w 1500658"/>
              <a:gd name="connsiteY1-14" fmla="*/ 0 h 682995"/>
              <a:gd name="connsiteX2-15" fmla="*/ 1500658 w 1500658"/>
              <a:gd name="connsiteY2-16" fmla="*/ 9272 h 682995"/>
              <a:gd name="connsiteX3-17" fmla="*/ 1500658 w 1500658"/>
              <a:gd name="connsiteY3-18" fmla="*/ 682461 h 682995"/>
              <a:gd name="connsiteX4-19" fmla="*/ 391500 w 1500658"/>
              <a:gd name="connsiteY4-20" fmla="*/ 682995 h 682995"/>
              <a:gd name="connsiteX5-21" fmla="*/ 0 w 1500658"/>
              <a:gd name="connsiteY5-22" fmla="*/ 682461 h 682995"/>
              <a:gd name="connsiteX6" fmla="*/ 0 w 1500658"/>
              <a:gd name="connsiteY6" fmla="*/ 9272 h 682995"/>
              <a:gd name="connsiteX0-23" fmla="*/ 0 w 1500658"/>
              <a:gd name="connsiteY0-24" fmla="*/ 9272 h 682995"/>
              <a:gd name="connsiteX1-25" fmla="*/ 418783 w 1500658"/>
              <a:gd name="connsiteY1-26" fmla="*/ 0 h 682995"/>
              <a:gd name="connsiteX2-27" fmla="*/ 1500658 w 1500658"/>
              <a:gd name="connsiteY2-28" fmla="*/ 9272 h 682995"/>
              <a:gd name="connsiteX3-29" fmla="*/ 1500658 w 1500658"/>
              <a:gd name="connsiteY3-30" fmla="*/ 682461 h 682995"/>
              <a:gd name="connsiteX4-31" fmla="*/ 391500 w 1500658"/>
              <a:gd name="connsiteY4-32" fmla="*/ 682995 h 682995"/>
              <a:gd name="connsiteX5-33" fmla="*/ 0 w 1500658"/>
              <a:gd name="connsiteY5-34" fmla="*/ 9272 h 682995"/>
              <a:gd name="connsiteX0-35" fmla="*/ 0 w 1109158"/>
              <a:gd name="connsiteY0-36" fmla="*/ 682995 h 682995"/>
              <a:gd name="connsiteX1-37" fmla="*/ 27283 w 1109158"/>
              <a:gd name="connsiteY1-38" fmla="*/ 0 h 682995"/>
              <a:gd name="connsiteX2-39" fmla="*/ 1109158 w 1109158"/>
              <a:gd name="connsiteY2-40" fmla="*/ 9272 h 682995"/>
              <a:gd name="connsiteX3-41" fmla="*/ 1109158 w 1109158"/>
              <a:gd name="connsiteY3-42" fmla="*/ 682461 h 682995"/>
              <a:gd name="connsiteX4-43" fmla="*/ 0 w 1109158"/>
              <a:gd name="connsiteY4-44" fmla="*/ 682995 h 6829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0" name="矩形 72"/>
          <p:cNvSpPr/>
          <p:nvPr/>
        </p:nvSpPr>
        <p:spPr>
          <a:xfrm rot="1800000">
            <a:off x="8808777" y="2536832"/>
            <a:ext cx="772735" cy="359458"/>
          </a:xfrm>
          <a:custGeom>
            <a:avLst/>
            <a:gdLst>
              <a:gd name="connsiteX0" fmla="*/ 0 w 1500658"/>
              <a:gd name="connsiteY0" fmla="*/ 0 h 673189"/>
              <a:gd name="connsiteX1" fmla="*/ 1500658 w 1500658"/>
              <a:gd name="connsiteY1" fmla="*/ 0 h 673189"/>
              <a:gd name="connsiteX2" fmla="*/ 1500658 w 1500658"/>
              <a:gd name="connsiteY2" fmla="*/ 673189 h 673189"/>
              <a:gd name="connsiteX3" fmla="*/ 0 w 1500658"/>
              <a:gd name="connsiteY3" fmla="*/ 673189 h 673189"/>
              <a:gd name="connsiteX4" fmla="*/ 0 w 1500658"/>
              <a:gd name="connsiteY4" fmla="*/ 0 h 673189"/>
              <a:gd name="connsiteX0-1" fmla="*/ 0 w 1500658"/>
              <a:gd name="connsiteY0-2" fmla="*/ 9272 h 682461"/>
              <a:gd name="connsiteX1-3" fmla="*/ 418783 w 1500658"/>
              <a:gd name="connsiteY1-4" fmla="*/ 0 h 682461"/>
              <a:gd name="connsiteX2-5" fmla="*/ 1500658 w 1500658"/>
              <a:gd name="connsiteY2-6" fmla="*/ 9272 h 682461"/>
              <a:gd name="connsiteX3-7" fmla="*/ 1500658 w 1500658"/>
              <a:gd name="connsiteY3-8" fmla="*/ 682461 h 682461"/>
              <a:gd name="connsiteX4-9" fmla="*/ 0 w 1500658"/>
              <a:gd name="connsiteY4-10" fmla="*/ 682461 h 682461"/>
              <a:gd name="connsiteX5" fmla="*/ 0 w 1500658"/>
              <a:gd name="connsiteY5" fmla="*/ 9272 h 682461"/>
              <a:gd name="connsiteX0-11" fmla="*/ 0 w 1500658"/>
              <a:gd name="connsiteY0-12" fmla="*/ 9272 h 682995"/>
              <a:gd name="connsiteX1-13" fmla="*/ 418783 w 1500658"/>
              <a:gd name="connsiteY1-14" fmla="*/ 0 h 682995"/>
              <a:gd name="connsiteX2-15" fmla="*/ 1500658 w 1500658"/>
              <a:gd name="connsiteY2-16" fmla="*/ 9272 h 682995"/>
              <a:gd name="connsiteX3-17" fmla="*/ 1500658 w 1500658"/>
              <a:gd name="connsiteY3-18" fmla="*/ 682461 h 682995"/>
              <a:gd name="connsiteX4-19" fmla="*/ 391500 w 1500658"/>
              <a:gd name="connsiteY4-20" fmla="*/ 682995 h 682995"/>
              <a:gd name="connsiteX5-21" fmla="*/ 0 w 1500658"/>
              <a:gd name="connsiteY5-22" fmla="*/ 682461 h 682995"/>
              <a:gd name="connsiteX6" fmla="*/ 0 w 1500658"/>
              <a:gd name="connsiteY6" fmla="*/ 9272 h 682995"/>
              <a:gd name="connsiteX0-23" fmla="*/ 0 w 1500658"/>
              <a:gd name="connsiteY0-24" fmla="*/ 9272 h 682995"/>
              <a:gd name="connsiteX1-25" fmla="*/ 418783 w 1500658"/>
              <a:gd name="connsiteY1-26" fmla="*/ 0 h 682995"/>
              <a:gd name="connsiteX2-27" fmla="*/ 1500658 w 1500658"/>
              <a:gd name="connsiteY2-28" fmla="*/ 9272 h 682995"/>
              <a:gd name="connsiteX3-29" fmla="*/ 1500658 w 1500658"/>
              <a:gd name="connsiteY3-30" fmla="*/ 682461 h 682995"/>
              <a:gd name="connsiteX4-31" fmla="*/ 391500 w 1500658"/>
              <a:gd name="connsiteY4-32" fmla="*/ 682995 h 682995"/>
              <a:gd name="connsiteX5-33" fmla="*/ 0 w 1500658"/>
              <a:gd name="connsiteY5-34" fmla="*/ 9272 h 682995"/>
              <a:gd name="connsiteX0-35" fmla="*/ 0 w 1109158"/>
              <a:gd name="connsiteY0-36" fmla="*/ 682995 h 682995"/>
              <a:gd name="connsiteX1-37" fmla="*/ 27283 w 1109158"/>
              <a:gd name="connsiteY1-38" fmla="*/ 0 h 682995"/>
              <a:gd name="connsiteX2-39" fmla="*/ 1109158 w 1109158"/>
              <a:gd name="connsiteY2-40" fmla="*/ 9272 h 682995"/>
              <a:gd name="connsiteX3-41" fmla="*/ 1109158 w 1109158"/>
              <a:gd name="connsiteY3-42" fmla="*/ 682461 h 682995"/>
              <a:gd name="connsiteX4-43" fmla="*/ 0 w 1109158"/>
              <a:gd name="connsiteY4-44" fmla="*/ 682995 h 6829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109158" h="682995">
                <a:moveTo>
                  <a:pt x="0" y="682995"/>
                </a:moveTo>
                <a:lnTo>
                  <a:pt x="27283" y="0"/>
                </a:lnTo>
                <a:lnTo>
                  <a:pt x="1109158" y="9272"/>
                </a:lnTo>
                <a:lnTo>
                  <a:pt x="1109158" y="682461"/>
                </a:lnTo>
                <a:lnTo>
                  <a:pt x="0" y="68299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8" name="Oval 7"/>
          <p:cNvSpPr/>
          <p:nvPr/>
        </p:nvSpPr>
        <p:spPr>
          <a:xfrm>
            <a:off x="2845792" y="4930349"/>
            <a:ext cx="366806" cy="366806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lnSpcReduction="10000"/>
          </a:bodyPr>
          <a:lstStyle/>
          <a:p>
            <a:pPr algn="ctr"/>
            <a:r>
              <a:rPr lang="en-US" sz="1200" b="1" dirty="0">
                <a:cs typeface="+mn-ea"/>
                <a:sym typeface="+mn-lt"/>
              </a:rPr>
              <a:t>1</a:t>
            </a:r>
            <a:endParaRPr lang="en-US" sz="1200" b="1" dirty="0">
              <a:cs typeface="+mn-ea"/>
              <a:sym typeface="+mn-lt"/>
            </a:endParaRPr>
          </a:p>
        </p:txBody>
      </p:sp>
      <p:sp>
        <p:nvSpPr>
          <p:cNvPr id="19" name="Oval 8"/>
          <p:cNvSpPr/>
          <p:nvPr/>
        </p:nvSpPr>
        <p:spPr>
          <a:xfrm>
            <a:off x="4998825" y="3511319"/>
            <a:ext cx="366806" cy="36680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lnSpcReduction="10000"/>
          </a:bodyPr>
          <a:lstStyle/>
          <a:p>
            <a:pPr algn="ctr"/>
            <a:r>
              <a:rPr lang="en-US" sz="1200" b="1" dirty="0">
                <a:cs typeface="+mn-ea"/>
                <a:sym typeface="+mn-lt"/>
              </a:rPr>
              <a:t>2</a:t>
            </a:r>
            <a:endParaRPr lang="en-US" sz="1200" b="1" dirty="0">
              <a:cs typeface="+mn-ea"/>
              <a:sym typeface="+mn-lt"/>
            </a:endParaRPr>
          </a:p>
        </p:txBody>
      </p:sp>
      <p:sp>
        <p:nvSpPr>
          <p:cNvPr id="20" name="Oval 9"/>
          <p:cNvSpPr/>
          <p:nvPr/>
        </p:nvSpPr>
        <p:spPr>
          <a:xfrm>
            <a:off x="6209674" y="3923585"/>
            <a:ext cx="366806" cy="366806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lnSpcReduction="10000"/>
          </a:bodyPr>
          <a:lstStyle/>
          <a:p>
            <a:pPr algn="ctr"/>
            <a:r>
              <a:rPr lang="en-US" sz="1200" b="1" dirty="0">
                <a:cs typeface="+mn-ea"/>
                <a:sym typeface="+mn-lt"/>
              </a:rPr>
              <a:t>3</a:t>
            </a:r>
            <a:endParaRPr lang="en-US" sz="1200" b="1" dirty="0">
              <a:cs typeface="+mn-ea"/>
              <a:sym typeface="+mn-lt"/>
            </a:endParaRPr>
          </a:p>
        </p:txBody>
      </p:sp>
      <p:sp>
        <p:nvSpPr>
          <p:cNvPr id="21" name="Oval 10"/>
          <p:cNvSpPr/>
          <p:nvPr/>
        </p:nvSpPr>
        <p:spPr>
          <a:xfrm>
            <a:off x="8705513" y="2354517"/>
            <a:ext cx="366806" cy="36680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lnSpcReduction="10000"/>
          </a:bodyPr>
          <a:lstStyle/>
          <a:p>
            <a:pPr algn="ctr"/>
            <a:r>
              <a:rPr lang="en-US" sz="1200" b="1" dirty="0">
                <a:cs typeface="+mn-ea"/>
                <a:sym typeface="+mn-lt"/>
              </a:rPr>
              <a:t>4</a:t>
            </a:r>
            <a:endParaRPr lang="en-US" sz="1200" b="1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>
        <p:fade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7" grpId="0" animBg="1"/>
      <p:bldP spid="47" grpId="0" animBg="1"/>
      <p:bldP spid="48" grpId="0" animBg="1"/>
      <p:bldP spid="49" grpId="0" animBg="1"/>
      <p:bldP spid="50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矩形 76"/>
          <p:cNvSpPr/>
          <p:nvPr/>
        </p:nvSpPr>
        <p:spPr>
          <a:xfrm rot="1800000">
            <a:off x="4205746" y="236191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-1" fmla="*/ 0 w 3990709"/>
              <a:gd name="connsiteY0-2" fmla="*/ 3373 h 790122"/>
              <a:gd name="connsiteX1-3" fmla="*/ 2609882 w 3990709"/>
              <a:gd name="connsiteY1-4" fmla="*/ 0 h 790122"/>
              <a:gd name="connsiteX2-5" fmla="*/ 3990709 w 3990709"/>
              <a:gd name="connsiteY2-6" fmla="*/ 3373 h 790122"/>
              <a:gd name="connsiteX3-7" fmla="*/ 3990709 w 3990709"/>
              <a:gd name="connsiteY3-8" fmla="*/ 790122 h 790122"/>
              <a:gd name="connsiteX4-9" fmla="*/ 0 w 3990709"/>
              <a:gd name="connsiteY4-10" fmla="*/ 790122 h 790122"/>
              <a:gd name="connsiteX5" fmla="*/ 0 w 3990709"/>
              <a:gd name="connsiteY5" fmla="*/ 3373 h 790122"/>
              <a:gd name="connsiteX0-11" fmla="*/ 0 w 3990709"/>
              <a:gd name="connsiteY0-12" fmla="*/ 3373 h 790122"/>
              <a:gd name="connsiteX1-13" fmla="*/ 2609882 w 3990709"/>
              <a:gd name="connsiteY1-14" fmla="*/ 0 h 790122"/>
              <a:gd name="connsiteX2-15" fmla="*/ 3990709 w 3990709"/>
              <a:gd name="connsiteY2-16" fmla="*/ 3373 h 790122"/>
              <a:gd name="connsiteX3-17" fmla="*/ 3990709 w 3990709"/>
              <a:gd name="connsiteY3-18" fmla="*/ 790122 h 790122"/>
              <a:gd name="connsiteX4-19" fmla="*/ 2582631 w 3990709"/>
              <a:gd name="connsiteY4-20" fmla="*/ 778298 h 790122"/>
              <a:gd name="connsiteX5-21" fmla="*/ 0 w 3990709"/>
              <a:gd name="connsiteY5-22" fmla="*/ 790122 h 790122"/>
              <a:gd name="connsiteX6" fmla="*/ 0 w 3990709"/>
              <a:gd name="connsiteY6" fmla="*/ 3373 h 790122"/>
              <a:gd name="connsiteX0-23" fmla="*/ 0 w 3990709"/>
              <a:gd name="connsiteY0-24" fmla="*/ 3373 h 790122"/>
              <a:gd name="connsiteX1-25" fmla="*/ 2609882 w 3990709"/>
              <a:gd name="connsiteY1-26" fmla="*/ 0 h 790122"/>
              <a:gd name="connsiteX2-27" fmla="*/ 3990709 w 3990709"/>
              <a:gd name="connsiteY2-28" fmla="*/ 3373 h 790122"/>
              <a:gd name="connsiteX3-29" fmla="*/ 3990709 w 3990709"/>
              <a:gd name="connsiteY3-30" fmla="*/ 790122 h 790122"/>
              <a:gd name="connsiteX4-31" fmla="*/ 2582631 w 3990709"/>
              <a:gd name="connsiteY4-32" fmla="*/ 778298 h 790122"/>
              <a:gd name="connsiteX5-33" fmla="*/ 0 w 3990709"/>
              <a:gd name="connsiteY5-34" fmla="*/ 3373 h 790122"/>
              <a:gd name="connsiteX0-35" fmla="*/ 0 w 1408078"/>
              <a:gd name="connsiteY0-36" fmla="*/ 778298 h 790122"/>
              <a:gd name="connsiteX1-37" fmla="*/ 27251 w 1408078"/>
              <a:gd name="connsiteY1-38" fmla="*/ 0 h 790122"/>
              <a:gd name="connsiteX2-39" fmla="*/ 1408078 w 1408078"/>
              <a:gd name="connsiteY2-40" fmla="*/ 3373 h 790122"/>
              <a:gd name="connsiteX3-41" fmla="*/ 1408078 w 1408078"/>
              <a:gd name="connsiteY3-42" fmla="*/ 790122 h 790122"/>
              <a:gd name="connsiteX4-43" fmla="*/ 0 w 1408078"/>
              <a:gd name="connsiteY4-44" fmla="*/ 778298 h 7901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8" name="矩形 76"/>
          <p:cNvSpPr/>
          <p:nvPr/>
        </p:nvSpPr>
        <p:spPr>
          <a:xfrm rot="1800000">
            <a:off x="4205746" y="380897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-1" fmla="*/ 0 w 3990709"/>
              <a:gd name="connsiteY0-2" fmla="*/ 3373 h 790122"/>
              <a:gd name="connsiteX1-3" fmla="*/ 2609882 w 3990709"/>
              <a:gd name="connsiteY1-4" fmla="*/ 0 h 790122"/>
              <a:gd name="connsiteX2-5" fmla="*/ 3990709 w 3990709"/>
              <a:gd name="connsiteY2-6" fmla="*/ 3373 h 790122"/>
              <a:gd name="connsiteX3-7" fmla="*/ 3990709 w 3990709"/>
              <a:gd name="connsiteY3-8" fmla="*/ 790122 h 790122"/>
              <a:gd name="connsiteX4-9" fmla="*/ 0 w 3990709"/>
              <a:gd name="connsiteY4-10" fmla="*/ 790122 h 790122"/>
              <a:gd name="connsiteX5" fmla="*/ 0 w 3990709"/>
              <a:gd name="connsiteY5" fmla="*/ 3373 h 790122"/>
              <a:gd name="connsiteX0-11" fmla="*/ 0 w 3990709"/>
              <a:gd name="connsiteY0-12" fmla="*/ 3373 h 790122"/>
              <a:gd name="connsiteX1-13" fmla="*/ 2609882 w 3990709"/>
              <a:gd name="connsiteY1-14" fmla="*/ 0 h 790122"/>
              <a:gd name="connsiteX2-15" fmla="*/ 3990709 w 3990709"/>
              <a:gd name="connsiteY2-16" fmla="*/ 3373 h 790122"/>
              <a:gd name="connsiteX3-17" fmla="*/ 3990709 w 3990709"/>
              <a:gd name="connsiteY3-18" fmla="*/ 790122 h 790122"/>
              <a:gd name="connsiteX4-19" fmla="*/ 2582631 w 3990709"/>
              <a:gd name="connsiteY4-20" fmla="*/ 778298 h 790122"/>
              <a:gd name="connsiteX5-21" fmla="*/ 0 w 3990709"/>
              <a:gd name="connsiteY5-22" fmla="*/ 790122 h 790122"/>
              <a:gd name="connsiteX6" fmla="*/ 0 w 3990709"/>
              <a:gd name="connsiteY6" fmla="*/ 3373 h 790122"/>
              <a:gd name="connsiteX0-23" fmla="*/ 0 w 3990709"/>
              <a:gd name="connsiteY0-24" fmla="*/ 3373 h 790122"/>
              <a:gd name="connsiteX1-25" fmla="*/ 2609882 w 3990709"/>
              <a:gd name="connsiteY1-26" fmla="*/ 0 h 790122"/>
              <a:gd name="connsiteX2-27" fmla="*/ 3990709 w 3990709"/>
              <a:gd name="connsiteY2-28" fmla="*/ 3373 h 790122"/>
              <a:gd name="connsiteX3-29" fmla="*/ 3990709 w 3990709"/>
              <a:gd name="connsiteY3-30" fmla="*/ 790122 h 790122"/>
              <a:gd name="connsiteX4-31" fmla="*/ 2582631 w 3990709"/>
              <a:gd name="connsiteY4-32" fmla="*/ 778298 h 790122"/>
              <a:gd name="connsiteX5-33" fmla="*/ 0 w 3990709"/>
              <a:gd name="connsiteY5-34" fmla="*/ 3373 h 790122"/>
              <a:gd name="connsiteX0-35" fmla="*/ 0 w 1408078"/>
              <a:gd name="connsiteY0-36" fmla="*/ 778298 h 790122"/>
              <a:gd name="connsiteX1-37" fmla="*/ 27251 w 1408078"/>
              <a:gd name="connsiteY1-38" fmla="*/ 0 h 790122"/>
              <a:gd name="connsiteX2-39" fmla="*/ 1408078 w 1408078"/>
              <a:gd name="connsiteY2-40" fmla="*/ 3373 h 790122"/>
              <a:gd name="connsiteX3-41" fmla="*/ 1408078 w 1408078"/>
              <a:gd name="connsiteY3-42" fmla="*/ 790122 h 790122"/>
              <a:gd name="connsiteX4-43" fmla="*/ 0 w 1408078"/>
              <a:gd name="connsiteY4-44" fmla="*/ 778298 h 7901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9" name="矩形 76"/>
          <p:cNvSpPr/>
          <p:nvPr/>
        </p:nvSpPr>
        <p:spPr>
          <a:xfrm rot="1800000">
            <a:off x="4205746" y="523317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-1" fmla="*/ 0 w 3990709"/>
              <a:gd name="connsiteY0-2" fmla="*/ 3373 h 790122"/>
              <a:gd name="connsiteX1-3" fmla="*/ 2609882 w 3990709"/>
              <a:gd name="connsiteY1-4" fmla="*/ 0 h 790122"/>
              <a:gd name="connsiteX2-5" fmla="*/ 3990709 w 3990709"/>
              <a:gd name="connsiteY2-6" fmla="*/ 3373 h 790122"/>
              <a:gd name="connsiteX3-7" fmla="*/ 3990709 w 3990709"/>
              <a:gd name="connsiteY3-8" fmla="*/ 790122 h 790122"/>
              <a:gd name="connsiteX4-9" fmla="*/ 0 w 3990709"/>
              <a:gd name="connsiteY4-10" fmla="*/ 790122 h 790122"/>
              <a:gd name="connsiteX5" fmla="*/ 0 w 3990709"/>
              <a:gd name="connsiteY5" fmla="*/ 3373 h 790122"/>
              <a:gd name="connsiteX0-11" fmla="*/ 0 w 3990709"/>
              <a:gd name="connsiteY0-12" fmla="*/ 3373 h 790122"/>
              <a:gd name="connsiteX1-13" fmla="*/ 2609882 w 3990709"/>
              <a:gd name="connsiteY1-14" fmla="*/ 0 h 790122"/>
              <a:gd name="connsiteX2-15" fmla="*/ 3990709 w 3990709"/>
              <a:gd name="connsiteY2-16" fmla="*/ 3373 h 790122"/>
              <a:gd name="connsiteX3-17" fmla="*/ 3990709 w 3990709"/>
              <a:gd name="connsiteY3-18" fmla="*/ 790122 h 790122"/>
              <a:gd name="connsiteX4-19" fmla="*/ 2582631 w 3990709"/>
              <a:gd name="connsiteY4-20" fmla="*/ 778298 h 790122"/>
              <a:gd name="connsiteX5-21" fmla="*/ 0 w 3990709"/>
              <a:gd name="connsiteY5-22" fmla="*/ 790122 h 790122"/>
              <a:gd name="connsiteX6" fmla="*/ 0 w 3990709"/>
              <a:gd name="connsiteY6" fmla="*/ 3373 h 790122"/>
              <a:gd name="connsiteX0-23" fmla="*/ 0 w 3990709"/>
              <a:gd name="connsiteY0-24" fmla="*/ 3373 h 790122"/>
              <a:gd name="connsiteX1-25" fmla="*/ 2609882 w 3990709"/>
              <a:gd name="connsiteY1-26" fmla="*/ 0 h 790122"/>
              <a:gd name="connsiteX2-27" fmla="*/ 3990709 w 3990709"/>
              <a:gd name="connsiteY2-28" fmla="*/ 3373 h 790122"/>
              <a:gd name="connsiteX3-29" fmla="*/ 3990709 w 3990709"/>
              <a:gd name="connsiteY3-30" fmla="*/ 790122 h 790122"/>
              <a:gd name="connsiteX4-31" fmla="*/ 2582631 w 3990709"/>
              <a:gd name="connsiteY4-32" fmla="*/ 778298 h 790122"/>
              <a:gd name="connsiteX5-33" fmla="*/ 0 w 3990709"/>
              <a:gd name="connsiteY5-34" fmla="*/ 3373 h 790122"/>
              <a:gd name="connsiteX0-35" fmla="*/ 0 w 1408078"/>
              <a:gd name="connsiteY0-36" fmla="*/ 778298 h 790122"/>
              <a:gd name="connsiteX1-37" fmla="*/ 27251 w 1408078"/>
              <a:gd name="connsiteY1-38" fmla="*/ 0 h 790122"/>
              <a:gd name="connsiteX2-39" fmla="*/ 1408078 w 1408078"/>
              <a:gd name="connsiteY2-40" fmla="*/ 3373 h 790122"/>
              <a:gd name="connsiteX3-41" fmla="*/ 1408078 w 1408078"/>
              <a:gd name="connsiteY3-42" fmla="*/ 790122 h 790122"/>
              <a:gd name="connsiteX4-43" fmla="*/ 0 w 1408078"/>
              <a:gd name="connsiteY4-44" fmla="*/ 778298 h 7901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0" name="矩形 76"/>
          <p:cNvSpPr/>
          <p:nvPr/>
        </p:nvSpPr>
        <p:spPr>
          <a:xfrm rot="1800000">
            <a:off x="7794917" y="236191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-1" fmla="*/ 0 w 3990709"/>
              <a:gd name="connsiteY0-2" fmla="*/ 3373 h 790122"/>
              <a:gd name="connsiteX1-3" fmla="*/ 2609882 w 3990709"/>
              <a:gd name="connsiteY1-4" fmla="*/ 0 h 790122"/>
              <a:gd name="connsiteX2-5" fmla="*/ 3990709 w 3990709"/>
              <a:gd name="connsiteY2-6" fmla="*/ 3373 h 790122"/>
              <a:gd name="connsiteX3-7" fmla="*/ 3990709 w 3990709"/>
              <a:gd name="connsiteY3-8" fmla="*/ 790122 h 790122"/>
              <a:gd name="connsiteX4-9" fmla="*/ 0 w 3990709"/>
              <a:gd name="connsiteY4-10" fmla="*/ 790122 h 790122"/>
              <a:gd name="connsiteX5" fmla="*/ 0 w 3990709"/>
              <a:gd name="connsiteY5" fmla="*/ 3373 h 790122"/>
              <a:gd name="connsiteX0-11" fmla="*/ 0 w 3990709"/>
              <a:gd name="connsiteY0-12" fmla="*/ 3373 h 790122"/>
              <a:gd name="connsiteX1-13" fmla="*/ 2609882 w 3990709"/>
              <a:gd name="connsiteY1-14" fmla="*/ 0 h 790122"/>
              <a:gd name="connsiteX2-15" fmla="*/ 3990709 w 3990709"/>
              <a:gd name="connsiteY2-16" fmla="*/ 3373 h 790122"/>
              <a:gd name="connsiteX3-17" fmla="*/ 3990709 w 3990709"/>
              <a:gd name="connsiteY3-18" fmla="*/ 790122 h 790122"/>
              <a:gd name="connsiteX4-19" fmla="*/ 2582631 w 3990709"/>
              <a:gd name="connsiteY4-20" fmla="*/ 778298 h 790122"/>
              <a:gd name="connsiteX5-21" fmla="*/ 0 w 3990709"/>
              <a:gd name="connsiteY5-22" fmla="*/ 790122 h 790122"/>
              <a:gd name="connsiteX6" fmla="*/ 0 w 3990709"/>
              <a:gd name="connsiteY6" fmla="*/ 3373 h 790122"/>
              <a:gd name="connsiteX0-23" fmla="*/ 0 w 3990709"/>
              <a:gd name="connsiteY0-24" fmla="*/ 3373 h 790122"/>
              <a:gd name="connsiteX1-25" fmla="*/ 2609882 w 3990709"/>
              <a:gd name="connsiteY1-26" fmla="*/ 0 h 790122"/>
              <a:gd name="connsiteX2-27" fmla="*/ 3990709 w 3990709"/>
              <a:gd name="connsiteY2-28" fmla="*/ 3373 h 790122"/>
              <a:gd name="connsiteX3-29" fmla="*/ 3990709 w 3990709"/>
              <a:gd name="connsiteY3-30" fmla="*/ 790122 h 790122"/>
              <a:gd name="connsiteX4-31" fmla="*/ 2582631 w 3990709"/>
              <a:gd name="connsiteY4-32" fmla="*/ 778298 h 790122"/>
              <a:gd name="connsiteX5-33" fmla="*/ 0 w 3990709"/>
              <a:gd name="connsiteY5-34" fmla="*/ 3373 h 790122"/>
              <a:gd name="connsiteX0-35" fmla="*/ 0 w 1408078"/>
              <a:gd name="connsiteY0-36" fmla="*/ 778298 h 790122"/>
              <a:gd name="connsiteX1-37" fmla="*/ 27251 w 1408078"/>
              <a:gd name="connsiteY1-38" fmla="*/ 0 h 790122"/>
              <a:gd name="connsiteX2-39" fmla="*/ 1408078 w 1408078"/>
              <a:gd name="connsiteY2-40" fmla="*/ 3373 h 790122"/>
              <a:gd name="connsiteX3-41" fmla="*/ 1408078 w 1408078"/>
              <a:gd name="connsiteY3-42" fmla="*/ 790122 h 790122"/>
              <a:gd name="connsiteX4-43" fmla="*/ 0 w 1408078"/>
              <a:gd name="connsiteY4-44" fmla="*/ 778298 h 7901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1" name="矩形 76"/>
          <p:cNvSpPr/>
          <p:nvPr/>
        </p:nvSpPr>
        <p:spPr>
          <a:xfrm rot="1800000">
            <a:off x="7794917" y="380897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-1" fmla="*/ 0 w 3990709"/>
              <a:gd name="connsiteY0-2" fmla="*/ 3373 h 790122"/>
              <a:gd name="connsiteX1-3" fmla="*/ 2609882 w 3990709"/>
              <a:gd name="connsiteY1-4" fmla="*/ 0 h 790122"/>
              <a:gd name="connsiteX2-5" fmla="*/ 3990709 w 3990709"/>
              <a:gd name="connsiteY2-6" fmla="*/ 3373 h 790122"/>
              <a:gd name="connsiteX3-7" fmla="*/ 3990709 w 3990709"/>
              <a:gd name="connsiteY3-8" fmla="*/ 790122 h 790122"/>
              <a:gd name="connsiteX4-9" fmla="*/ 0 w 3990709"/>
              <a:gd name="connsiteY4-10" fmla="*/ 790122 h 790122"/>
              <a:gd name="connsiteX5" fmla="*/ 0 w 3990709"/>
              <a:gd name="connsiteY5" fmla="*/ 3373 h 790122"/>
              <a:gd name="connsiteX0-11" fmla="*/ 0 w 3990709"/>
              <a:gd name="connsiteY0-12" fmla="*/ 3373 h 790122"/>
              <a:gd name="connsiteX1-13" fmla="*/ 2609882 w 3990709"/>
              <a:gd name="connsiteY1-14" fmla="*/ 0 h 790122"/>
              <a:gd name="connsiteX2-15" fmla="*/ 3990709 w 3990709"/>
              <a:gd name="connsiteY2-16" fmla="*/ 3373 h 790122"/>
              <a:gd name="connsiteX3-17" fmla="*/ 3990709 w 3990709"/>
              <a:gd name="connsiteY3-18" fmla="*/ 790122 h 790122"/>
              <a:gd name="connsiteX4-19" fmla="*/ 2582631 w 3990709"/>
              <a:gd name="connsiteY4-20" fmla="*/ 778298 h 790122"/>
              <a:gd name="connsiteX5-21" fmla="*/ 0 w 3990709"/>
              <a:gd name="connsiteY5-22" fmla="*/ 790122 h 790122"/>
              <a:gd name="connsiteX6" fmla="*/ 0 w 3990709"/>
              <a:gd name="connsiteY6" fmla="*/ 3373 h 790122"/>
              <a:gd name="connsiteX0-23" fmla="*/ 0 w 3990709"/>
              <a:gd name="connsiteY0-24" fmla="*/ 3373 h 790122"/>
              <a:gd name="connsiteX1-25" fmla="*/ 2609882 w 3990709"/>
              <a:gd name="connsiteY1-26" fmla="*/ 0 h 790122"/>
              <a:gd name="connsiteX2-27" fmla="*/ 3990709 w 3990709"/>
              <a:gd name="connsiteY2-28" fmla="*/ 3373 h 790122"/>
              <a:gd name="connsiteX3-29" fmla="*/ 3990709 w 3990709"/>
              <a:gd name="connsiteY3-30" fmla="*/ 790122 h 790122"/>
              <a:gd name="connsiteX4-31" fmla="*/ 2582631 w 3990709"/>
              <a:gd name="connsiteY4-32" fmla="*/ 778298 h 790122"/>
              <a:gd name="connsiteX5-33" fmla="*/ 0 w 3990709"/>
              <a:gd name="connsiteY5-34" fmla="*/ 3373 h 790122"/>
              <a:gd name="connsiteX0-35" fmla="*/ 0 w 1408078"/>
              <a:gd name="connsiteY0-36" fmla="*/ 778298 h 790122"/>
              <a:gd name="connsiteX1-37" fmla="*/ 27251 w 1408078"/>
              <a:gd name="connsiteY1-38" fmla="*/ 0 h 790122"/>
              <a:gd name="connsiteX2-39" fmla="*/ 1408078 w 1408078"/>
              <a:gd name="connsiteY2-40" fmla="*/ 3373 h 790122"/>
              <a:gd name="connsiteX3-41" fmla="*/ 1408078 w 1408078"/>
              <a:gd name="connsiteY3-42" fmla="*/ 790122 h 790122"/>
              <a:gd name="connsiteX4-43" fmla="*/ 0 w 1408078"/>
              <a:gd name="connsiteY4-44" fmla="*/ 778298 h 7901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2" name="矩形 76"/>
          <p:cNvSpPr/>
          <p:nvPr/>
        </p:nvSpPr>
        <p:spPr>
          <a:xfrm rot="1800000">
            <a:off x="7794917" y="5233176"/>
            <a:ext cx="1408078" cy="790122"/>
          </a:xfrm>
          <a:custGeom>
            <a:avLst/>
            <a:gdLst>
              <a:gd name="connsiteX0" fmla="*/ 0 w 3990709"/>
              <a:gd name="connsiteY0" fmla="*/ 0 h 786749"/>
              <a:gd name="connsiteX1" fmla="*/ 3990709 w 3990709"/>
              <a:gd name="connsiteY1" fmla="*/ 0 h 786749"/>
              <a:gd name="connsiteX2" fmla="*/ 3990709 w 3990709"/>
              <a:gd name="connsiteY2" fmla="*/ 786749 h 786749"/>
              <a:gd name="connsiteX3" fmla="*/ 0 w 3990709"/>
              <a:gd name="connsiteY3" fmla="*/ 786749 h 786749"/>
              <a:gd name="connsiteX4" fmla="*/ 0 w 3990709"/>
              <a:gd name="connsiteY4" fmla="*/ 0 h 786749"/>
              <a:gd name="connsiteX0-1" fmla="*/ 0 w 3990709"/>
              <a:gd name="connsiteY0-2" fmla="*/ 3373 h 790122"/>
              <a:gd name="connsiteX1-3" fmla="*/ 2609882 w 3990709"/>
              <a:gd name="connsiteY1-4" fmla="*/ 0 h 790122"/>
              <a:gd name="connsiteX2-5" fmla="*/ 3990709 w 3990709"/>
              <a:gd name="connsiteY2-6" fmla="*/ 3373 h 790122"/>
              <a:gd name="connsiteX3-7" fmla="*/ 3990709 w 3990709"/>
              <a:gd name="connsiteY3-8" fmla="*/ 790122 h 790122"/>
              <a:gd name="connsiteX4-9" fmla="*/ 0 w 3990709"/>
              <a:gd name="connsiteY4-10" fmla="*/ 790122 h 790122"/>
              <a:gd name="connsiteX5" fmla="*/ 0 w 3990709"/>
              <a:gd name="connsiteY5" fmla="*/ 3373 h 790122"/>
              <a:gd name="connsiteX0-11" fmla="*/ 0 w 3990709"/>
              <a:gd name="connsiteY0-12" fmla="*/ 3373 h 790122"/>
              <a:gd name="connsiteX1-13" fmla="*/ 2609882 w 3990709"/>
              <a:gd name="connsiteY1-14" fmla="*/ 0 h 790122"/>
              <a:gd name="connsiteX2-15" fmla="*/ 3990709 w 3990709"/>
              <a:gd name="connsiteY2-16" fmla="*/ 3373 h 790122"/>
              <a:gd name="connsiteX3-17" fmla="*/ 3990709 w 3990709"/>
              <a:gd name="connsiteY3-18" fmla="*/ 790122 h 790122"/>
              <a:gd name="connsiteX4-19" fmla="*/ 2582631 w 3990709"/>
              <a:gd name="connsiteY4-20" fmla="*/ 778298 h 790122"/>
              <a:gd name="connsiteX5-21" fmla="*/ 0 w 3990709"/>
              <a:gd name="connsiteY5-22" fmla="*/ 790122 h 790122"/>
              <a:gd name="connsiteX6" fmla="*/ 0 w 3990709"/>
              <a:gd name="connsiteY6" fmla="*/ 3373 h 790122"/>
              <a:gd name="connsiteX0-23" fmla="*/ 0 w 3990709"/>
              <a:gd name="connsiteY0-24" fmla="*/ 3373 h 790122"/>
              <a:gd name="connsiteX1-25" fmla="*/ 2609882 w 3990709"/>
              <a:gd name="connsiteY1-26" fmla="*/ 0 h 790122"/>
              <a:gd name="connsiteX2-27" fmla="*/ 3990709 w 3990709"/>
              <a:gd name="connsiteY2-28" fmla="*/ 3373 h 790122"/>
              <a:gd name="connsiteX3-29" fmla="*/ 3990709 w 3990709"/>
              <a:gd name="connsiteY3-30" fmla="*/ 790122 h 790122"/>
              <a:gd name="connsiteX4-31" fmla="*/ 2582631 w 3990709"/>
              <a:gd name="connsiteY4-32" fmla="*/ 778298 h 790122"/>
              <a:gd name="connsiteX5-33" fmla="*/ 0 w 3990709"/>
              <a:gd name="connsiteY5-34" fmla="*/ 3373 h 790122"/>
              <a:gd name="connsiteX0-35" fmla="*/ 0 w 1408078"/>
              <a:gd name="connsiteY0-36" fmla="*/ 778298 h 790122"/>
              <a:gd name="connsiteX1-37" fmla="*/ 27251 w 1408078"/>
              <a:gd name="connsiteY1-38" fmla="*/ 0 h 790122"/>
              <a:gd name="connsiteX2-39" fmla="*/ 1408078 w 1408078"/>
              <a:gd name="connsiteY2-40" fmla="*/ 3373 h 790122"/>
              <a:gd name="connsiteX3-41" fmla="*/ 1408078 w 1408078"/>
              <a:gd name="connsiteY3-42" fmla="*/ 790122 h 790122"/>
              <a:gd name="connsiteX4-43" fmla="*/ 0 w 1408078"/>
              <a:gd name="connsiteY4-44" fmla="*/ 778298 h 7901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408078" h="790122">
                <a:moveTo>
                  <a:pt x="0" y="778298"/>
                </a:moveTo>
                <a:lnTo>
                  <a:pt x="27251" y="0"/>
                </a:lnTo>
                <a:lnTo>
                  <a:pt x="1408078" y="3373"/>
                </a:lnTo>
                <a:lnTo>
                  <a:pt x="1408078" y="790122"/>
                </a:lnTo>
                <a:lnTo>
                  <a:pt x="0" y="778298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Oval 2"/>
          <p:cNvSpPr/>
          <p:nvPr/>
        </p:nvSpPr>
        <p:spPr>
          <a:xfrm rot="5400000">
            <a:off x="3903141" y="2004895"/>
            <a:ext cx="798027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" name="Oval 3"/>
          <p:cNvSpPr/>
          <p:nvPr/>
        </p:nvSpPr>
        <p:spPr>
          <a:xfrm rot="5400000">
            <a:off x="3903141" y="3439522"/>
            <a:ext cx="798027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" name="Oval 4"/>
          <p:cNvSpPr/>
          <p:nvPr/>
        </p:nvSpPr>
        <p:spPr>
          <a:xfrm rot="5400000">
            <a:off x="3903142" y="4874151"/>
            <a:ext cx="798025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8" name="Oval 6"/>
          <p:cNvSpPr/>
          <p:nvPr/>
        </p:nvSpPr>
        <p:spPr>
          <a:xfrm rot="5400000">
            <a:off x="7505929" y="2004895"/>
            <a:ext cx="798025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9" name="Group 7"/>
          <p:cNvGrpSpPr/>
          <p:nvPr/>
        </p:nvGrpSpPr>
        <p:grpSpPr>
          <a:xfrm>
            <a:off x="7732717" y="2154807"/>
            <a:ext cx="344443" cy="500499"/>
            <a:chOff x="-1587" y="-1587"/>
            <a:chExt cx="4211637" cy="6119812"/>
          </a:xfrm>
          <a:solidFill>
            <a:schemeClr val="accent1"/>
          </a:solidFill>
        </p:grpSpPr>
        <p:sp>
          <p:nvSpPr>
            <p:cNvPr id="51" name="Freeform: Shape 49"/>
            <p:cNvSpPr/>
            <p:nvPr/>
          </p:nvSpPr>
          <p:spPr bwMode="auto">
            <a:xfrm>
              <a:off x="-1587" y="-1587"/>
              <a:ext cx="4211637" cy="6119812"/>
            </a:xfrm>
            <a:custGeom>
              <a:avLst/>
              <a:gdLst>
                <a:gd name="T0" fmla="*/ 560 w 1120"/>
                <a:gd name="T1" fmla="*/ 0 h 1629"/>
                <a:gd name="T2" fmla="*/ 0 w 1120"/>
                <a:gd name="T3" fmla="*/ 560 h 1629"/>
                <a:gd name="T4" fmla="*/ 256 w 1120"/>
                <a:gd name="T5" fmla="*/ 1174 h 1629"/>
                <a:gd name="T6" fmla="*/ 560 w 1120"/>
                <a:gd name="T7" fmla="*/ 1629 h 1629"/>
                <a:gd name="T8" fmla="*/ 864 w 1120"/>
                <a:gd name="T9" fmla="*/ 1175 h 1629"/>
                <a:gd name="T10" fmla="*/ 1120 w 1120"/>
                <a:gd name="T11" fmla="*/ 560 h 1629"/>
                <a:gd name="T12" fmla="*/ 560 w 1120"/>
                <a:gd name="T13" fmla="*/ 0 h 1629"/>
                <a:gd name="T14" fmla="*/ 692 w 1120"/>
                <a:gd name="T15" fmla="*/ 1383 h 1629"/>
                <a:gd name="T16" fmla="*/ 440 w 1120"/>
                <a:gd name="T17" fmla="*/ 1415 h 1629"/>
                <a:gd name="T18" fmla="*/ 409 w 1120"/>
                <a:gd name="T19" fmla="*/ 1319 h 1629"/>
                <a:gd name="T20" fmla="*/ 409 w 1120"/>
                <a:gd name="T21" fmla="*/ 1317 h 1629"/>
                <a:gd name="T22" fmla="*/ 724 w 1120"/>
                <a:gd name="T23" fmla="*/ 1278 h 1629"/>
                <a:gd name="T24" fmla="*/ 710 w 1120"/>
                <a:gd name="T25" fmla="*/ 1323 h 1629"/>
                <a:gd name="T26" fmla="*/ 692 w 1120"/>
                <a:gd name="T27" fmla="*/ 1383 h 1629"/>
                <a:gd name="T28" fmla="*/ 394 w 1120"/>
                <a:gd name="T29" fmla="*/ 1268 h 1629"/>
                <a:gd name="T30" fmla="*/ 363 w 1120"/>
                <a:gd name="T31" fmla="*/ 1171 h 1629"/>
                <a:gd name="T32" fmla="*/ 758 w 1120"/>
                <a:gd name="T33" fmla="*/ 1171 h 1629"/>
                <a:gd name="T34" fmla="*/ 740 w 1120"/>
                <a:gd name="T35" fmla="*/ 1225 h 1629"/>
                <a:gd name="T36" fmla="*/ 394 w 1120"/>
                <a:gd name="T37" fmla="*/ 1268 h 1629"/>
                <a:gd name="T38" fmla="*/ 560 w 1120"/>
                <a:gd name="T39" fmla="*/ 1527 h 1629"/>
                <a:gd name="T40" fmla="*/ 458 w 1120"/>
                <a:gd name="T41" fmla="*/ 1464 h 1629"/>
                <a:gd name="T42" fmla="*/ 674 w 1120"/>
                <a:gd name="T43" fmla="*/ 1437 h 1629"/>
                <a:gd name="T44" fmla="*/ 560 w 1120"/>
                <a:gd name="T45" fmla="*/ 1527 h 1629"/>
                <a:gd name="T46" fmla="*/ 798 w 1120"/>
                <a:gd name="T47" fmla="*/ 1069 h 1629"/>
                <a:gd name="T48" fmla="*/ 323 w 1120"/>
                <a:gd name="T49" fmla="*/ 1069 h 1629"/>
                <a:gd name="T50" fmla="*/ 237 w 1120"/>
                <a:gd name="T51" fmla="*/ 905 h 1629"/>
                <a:gd name="T52" fmla="*/ 102 w 1120"/>
                <a:gd name="T53" fmla="*/ 560 h 1629"/>
                <a:gd name="T54" fmla="*/ 560 w 1120"/>
                <a:gd name="T55" fmla="*/ 102 h 1629"/>
                <a:gd name="T56" fmla="*/ 1018 w 1120"/>
                <a:gd name="T57" fmla="*/ 560 h 1629"/>
                <a:gd name="T58" fmla="*/ 883 w 1120"/>
                <a:gd name="T59" fmla="*/ 906 h 1629"/>
                <a:gd name="T60" fmla="*/ 798 w 1120"/>
                <a:gd name="T61" fmla="*/ 1069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20" h="1629">
                  <a:moveTo>
                    <a:pt x="560" y="0"/>
                  </a:moveTo>
                  <a:cubicBezTo>
                    <a:pt x="251" y="0"/>
                    <a:pt x="0" y="251"/>
                    <a:pt x="0" y="560"/>
                  </a:cubicBezTo>
                  <a:cubicBezTo>
                    <a:pt x="0" y="765"/>
                    <a:pt x="188" y="983"/>
                    <a:pt x="256" y="1174"/>
                  </a:cubicBezTo>
                  <a:cubicBezTo>
                    <a:pt x="358" y="1459"/>
                    <a:pt x="347" y="1629"/>
                    <a:pt x="560" y="1629"/>
                  </a:cubicBezTo>
                  <a:cubicBezTo>
                    <a:pt x="776" y="1629"/>
                    <a:pt x="762" y="1459"/>
                    <a:pt x="864" y="1175"/>
                  </a:cubicBezTo>
                  <a:cubicBezTo>
                    <a:pt x="932" y="983"/>
                    <a:pt x="1120" y="764"/>
                    <a:pt x="1120" y="560"/>
                  </a:cubicBezTo>
                  <a:cubicBezTo>
                    <a:pt x="1120" y="251"/>
                    <a:pt x="869" y="0"/>
                    <a:pt x="560" y="0"/>
                  </a:cubicBezTo>
                  <a:close/>
                  <a:moveTo>
                    <a:pt x="692" y="1383"/>
                  </a:moveTo>
                  <a:cubicBezTo>
                    <a:pt x="440" y="1415"/>
                    <a:pt x="440" y="1415"/>
                    <a:pt x="440" y="1415"/>
                  </a:cubicBezTo>
                  <a:cubicBezTo>
                    <a:pt x="431" y="1389"/>
                    <a:pt x="421" y="1358"/>
                    <a:pt x="409" y="1319"/>
                  </a:cubicBezTo>
                  <a:cubicBezTo>
                    <a:pt x="409" y="1318"/>
                    <a:pt x="409" y="1318"/>
                    <a:pt x="409" y="1317"/>
                  </a:cubicBezTo>
                  <a:cubicBezTo>
                    <a:pt x="724" y="1278"/>
                    <a:pt x="724" y="1278"/>
                    <a:pt x="724" y="1278"/>
                  </a:cubicBezTo>
                  <a:cubicBezTo>
                    <a:pt x="719" y="1293"/>
                    <a:pt x="714" y="1309"/>
                    <a:pt x="710" y="1323"/>
                  </a:cubicBezTo>
                  <a:cubicBezTo>
                    <a:pt x="704" y="1346"/>
                    <a:pt x="698" y="1365"/>
                    <a:pt x="692" y="1383"/>
                  </a:cubicBezTo>
                  <a:close/>
                  <a:moveTo>
                    <a:pt x="394" y="1268"/>
                  </a:moveTo>
                  <a:cubicBezTo>
                    <a:pt x="385" y="1237"/>
                    <a:pt x="374" y="1205"/>
                    <a:pt x="363" y="1171"/>
                  </a:cubicBezTo>
                  <a:cubicBezTo>
                    <a:pt x="758" y="1171"/>
                    <a:pt x="758" y="1171"/>
                    <a:pt x="758" y="1171"/>
                  </a:cubicBezTo>
                  <a:cubicBezTo>
                    <a:pt x="752" y="1189"/>
                    <a:pt x="745" y="1208"/>
                    <a:pt x="740" y="1225"/>
                  </a:cubicBezTo>
                  <a:lnTo>
                    <a:pt x="394" y="1268"/>
                  </a:lnTo>
                  <a:close/>
                  <a:moveTo>
                    <a:pt x="560" y="1527"/>
                  </a:moveTo>
                  <a:cubicBezTo>
                    <a:pt x="508" y="1527"/>
                    <a:pt x="485" y="1521"/>
                    <a:pt x="458" y="1464"/>
                  </a:cubicBezTo>
                  <a:cubicBezTo>
                    <a:pt x="674" y="1437"/>
                    <a:pt x="674" y="1437"/>
                    <a:pt x="674" y="1437"/>
                  </a:cubicBezTo>
                  <a:cubicBezTo>
                    <a:pt x="643" y="1521"/>
                    <a:pt x="620" y="1527"/>
                    <a:pt x="560" y="1527"/>
                  </a:cubicBezTo>
                  <a:close/>
                  <a:moveTo>
                    <a:pt x="798" y="1069"/>
                  </a:moveTo>
                  <a:cubicBezTo>
                    <a:pt x="323" y="1069"/>
                    <a:pt x="323" y="1069"/>
                    <a:pt x="323" y="1069"/>
                  </a:cubicBezTo>
                  <a:cubicBezTo>
                    <a:pt x="297" y="1014"/>
                    <a:pt x="267" y="959"/>
                    <a:pt x="237" y="905"/>
                  </a:cubicBezTo>
                  <a:cubicBezTo>
                    <a:pt x="170" y="786"/>
                    <a:pt x="102" y="664"/>
                    <a:pt x="102" y="560"/>
                  </a:cubicBezTo>
                  <a:cubicBezTo>
                    <a:pt x="102" y="307"/>
                    <a:pt x="307" y="102"/>
                    <a:pt x="560" y="102"/>
                  </a:cubicBezTo>
                  <a:cubicBezTo>
                    <a:pt x="813" y="102"/>
                    <a:pt x="1018" y="307"/>
                    <a:pt x="1018" y="560"/>
                  </a:cubicBezTo>
                  <a:cubicBezTo>
                    <a:pt x="1018" y="663"/>
                    <a:pt x="949" y="786"/>
                    <a:pt x="883" y="906"/>
                  </a:cubicBezTo>
                  <a:cubicBezTo>
                    <a:pt x="853" y="960"/>
                    <a:pt x="823" y="1014"/>
                    <a:pt x="798" y="10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2" name="Freeform: Shape 50"/>
            <p:cNvSpPr/>
            <p:nvPr/>
          </p:nvSpPr>
          <p:spPr bwMode="auto">
            <a:xfrm>
              <a:off x="957263" y="955675"/>
              <a:ext cx="1239837" cy="1239837"/>
            </a:xfrm>
            <a:custGeom>
              <a:avLst/>
              <a:gdLst>
                <a:gd name="T0" fmla="*/ 305 w 330"/>
                <a:gd name="T1" fmla="*/ 0 h 330"/>
                <a:gd name="T2" fmla="*/ 0 w 330"/>
                <a:gd name="T3" fmla="*/ 305 h 330"/>
                <a:gd name="T4" fmla="*/ 25 w 330"/>
                <a:gd name="T5" fmla="*/ 330 h 330"/>
                <a:gd name="T6" fmla="*/ 50 w 330"/>
                <a:gd name="T7" fmla="*/ 305 h 330"/>
                <a:gd name="T8" fmla="*/ 305 w 330"/>
                <a:gd name="T9" fmla="*/ 50 h 330"/>
                <a:gd name="T10" fmla="*/ 330 w 330"/>
                <a:gd name="T11" fmla="*/ 25 h 330"/>
                <a:gd name="T12" fmla="*/ 305 w 330"/>
                <a:gd name="T13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0" h="330">
                  <a:moveTo>
                    <a:pt x="305" y="0"/>
                  </a:moveTo>
                  <a:cubicBezTo>
                    <a:pt x="137" y="0"/>
                    <a:pt x="0" y="137"/>
                    <a:pt x="0" y="305"/>
                  </a:cubicBezTo>
                  <a:cubicBezTo>
                    <a:pt x="0" y="319"/>
                    <a:pt x="11" y="330"/>
                    <a:pt x="25" y="330"/>
                  </a:cubicBezTo>
                  <a:cubicBezTo>
                    <a:pt x="39" y="330"/>
                    <a:pt x="50" y="319"/>
                    <a:pt x="50" y="305"/>
                  </a:cubicBezTo>
                  <a:cubicBezTo>
                    <a:pt x="50" y="165"/>
                    <a:pt x="165" y="50"/>
                    <a:pt x="305" y="50"/>
                  </a:cubicBezTo>
                  <a:cubicBezTo>
                    <a:pt x="319" y="50"/>
                    <a:pt x="330" y="39"/>
                    <a:pt x="330" y="25"/>
                  </a:cubicBezTo>
                  <a:cubicBezTo>
                    <a:pt x="330" y="11"/>
                    <a:pt x="319" y="0"/>
                    <a:pt x="30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10" name="Oval 8"/>
          <p:cNvSpPr/>
          <p:nvPr/>
        </p:nvSpPr>
        <p:spPr>
          <a:xfrm rot="5400000">
            <a:off x="7505929" y="3439523"/>
            <a:ext cx="798025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11" name="Group 9"/>
          <p:cNvGrpSpPr/>
          <p:nvPr/>
        </p:nvGrpSpPr>
        <p:grpSpPr>
          <a:xfrm>
            <a:off x="7717410" y="3652227"/>
            <a:ext cx="375061" cy="374912"/>
            <a:chOff x="0" y="1588"/>
            <a:chExt cx="4016375" cy="4014787"/>
          </a:xfrm>
          <a:solidFill>
            <a:schemeClr val="accent1"/>
          </a:solidFill>
        </p:grpSpPr>
        <p:sp>
          <p:nvSpPr>
            <p:cNvPr id="49" name="Freeform: Shape 47"/>
            <p:cNvSpPr/>
            <p:nvPr/>
          </p:nvSpPr>
          <p:spPr bwMode="auto">
            <a:xfrm>
              <a:off x="0" y="1588"/>
              <a:ext cx="4016375" cy="4014787"/>
            </a:xfrm>
            <a:custGeom>
              <a:avLst/>
              <a:gdLst>
                <a:gd name="T0" fmla="*/ 690 w 1068"/>
                <a:gd name="T1" fmla="*/ 335 h 1068"/>
                <a:gd name="T2" fmla="*/ 534 w 1068"/>
                <a:gd name="T3" fmla="*/ 0 h 1068"/>
                <a:gd name="T4" fmla="*/ 301 w 1068"/>
                <a:gd name="T5" fmla="*/ 342 h 1068"/>
                <a:gd name="T6" fmla="*/ 267 w 1068"/>
                <a:gd name="T7" fmla="*/ 360 h 1068"/>
                <a:gd name="T8" fmla="*/ 100 w 1068"/>
                <a:gd name="T9" fmla="*/ 334 h 1068"/>
                <a:gd name="T10" fmla="*/ 0 w 1068"/>
                <a:gd name="T11" fmla="*/ 968 h 1068"/>
                <a:gd name="T12" fmla="*/ 201 w 1068"/>
                <a:gd name="T13" fmla="*/ 1068 h 1068"/>
                <a:gd name="T14" fmla="*/ 291 w 1068"/>
                <a:gd name="T15" fmla="*/ 1011 h 1068"/>
                <a:gd name="T16" fmla="*/ 301 w 1068"/>
                <a:gd name="T17" fmla="*/ 1013 h 1068"/>
                <a:gd name="T18" fmla="*/ 635 w 1068"/>
                <a:gd name="T19" fmla="*/ 1068 h 1068"/>
                <a:gd name="T20" fmla="*/ 937 w 1068"/>
                <a:gd name="T21" fmla="*/ 1004 h 1068"/>
                <a:gd name="T22" fmla="*/ 952 w 1068"/>
                <a:gd name="T23" fmla="*/ 909 h 1068"/>
                <a:gd name="T24" fmla="*/ 1007 w 1068"/>
                <a:gd name="T25" fmla="*/ 732 h 1068"/>
                <a:gd name="T26" fmla="*/ 1039 w 1068"/>
                <a:gd name="T27" fmla="*/ 560 h 1068"/>
                <a:gd name="T28" fmla="*/ 1068 w 1068"/>
                <a:gd name="T29" fmla="*/ 481 h 1068"/>
                <a:gd name="T30" fmla="*/ 974 w 1068"/>
                <a:gd name="T31" fmla="*/ 349 h 1068"/>
                <a:gd name="T32" fmla="*/ 201 w 1068"/>
                <a:gd name="T33" fmla="*/ 1001 h 1068"/>
                <a:gd name="T34" fmla="*/ 67 w 1068"/>
                <a:gd name="T35" fmla="*/ 968 h 1068"/>
                <a:gd name="T36" fmla="*/ 100 w 1068"/>
                <a:gd name="T37" fmla="*/ 401 h 1068"/>
                <a:gd name="T38" fmla="*/ 234 w 1068"/>
                <a:gd name="T39" fmla="*/ 434 h 1068"/>
                <a:gd name="T40" fmla="*/ 1001 w 1068"/>
                <a:gd name="T41" fmla="*/ 485 h 1068"/>
                <a:gd name="T42" fmla="*/ 868 w 1068"/>
                <a:gd name="T43" fmla="*/ 534 h 1068"/>
                <a:gd name="T44" fmla="*/ 868 w 1068"/>
                <a:gd name="T45" fmla="*/ 567 h 1068"/>
                <a:gd name="T46" fmla="*/ 986 w 1068"/>
                <a:gd name="T47" fmla="*/ 629 h 1068"/>
                <a:gd name="T48" fmla="*/ 835 w 1068"/>
                <a:gd name="T49" fmla="*/ 701 h 1068"/>
                <a:gd name="T50" fmla="*/ 835 w 1068"/>
                <a:gd name="T51" fmla="*/ 734 h 1068"/>
                <a:gd name="T52" fmla="*/ 944 w 1068"/>
                <a:gd name="T53" fmla="*/ 803 h 1068"/>
                <a:gd name="T54" fmla="*/ 801 w 1068"/>
                <a:gd name="T55" fmla="*/ 868 h 1068"/>
                <a:gd name="T56" fmla="*/ 801 w 1068"/>
                <a:gd name="T57" fmla="*/ 901 h 1068"/>
                <a:gd name="T58" fmla="*/ 888 w 1068"/>
                <a:gd name="T59" fmla="*/ 948 h 1068"/>
                <a:gd name="T60" fmla="*/ 818 w 1068"/>
                <a:gd name="T61" fmla="*/ 1001 h 1068"/>
                <a:gd name="T62" fmla="*/ 450 w 1068"/>
                <a:gd name="T63" fmla="*/ 980 h 1068"/>
                <a:gd name="T64" fmla="*/ 268 w 1068"/>
                <a:gd name="T65" fmla="*/ 914 h 1068"/>
                <a:gd name="T66" fmla="*/ 294 w 1068"/>
                <a:gd name="T67" fmla="*/ 418 h 1068"/>
                <a:gd name="T68" fmla="*/ 501 w 1068"/>
                <a:gd name="T69" fmla="*/ 100 h 1068"/>
                <a:gd name="T70" fmla="*/ 632 w 1068"/>
                <a:gd name="T71" fmla="*/ 225 h 1068"/>
                <a:gd name="T72" fmla="*/ 962 w 1068"/>
                <a:gd name="T73" fmla="*/ 413 h 1068"/>
                <a:gd name="T74" fmla="*/ 1001 w 1068"/>
                <a:gd name="T75" fmla="*/ 485 h 1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68" h="1068">
                  <a:moveTo>
                    <a:pt x="974" y="349"/>
                  </a:moveTo>
                  <a:cubicBezTo>
                    <a:pt x="932" y="339"/>
                    <a:pt x="834" y="339"/>
                    <a:pt x="690" y="335"/>
                  </a:cubicBezTo>
                  <a:cubicBezTo>
                    <a:pt x="697" y="304"/>
                    <a:pt x="699" y="275"/>
                    <a:pt x="699" y="225"/>
                  </a:cubicBezTo>
                  <a:cubicBezTo>
                    <a:pt x="699" y="105"/>
                    <a:pt x="611" y="0"/>
                    <a:pt x="534" y="0"/>
                  </a:cubicBezTo>
                  <a:cubicBezTo>
                    <a:pt x="480" y="0"/>
                    <a:pt x="435" y="45"/>
                    <a:pt x="434" y="99"/>
                  </a:cubicBezTo>
                  <a:cubicBezTo>
                    <a:pt x="433" y="167"/>
                    <a:pt x="413" y="283"/>
                    <a:pt x="301" y="342"/>
                  </a:cubicBezTo>
                  <a:cubicBezTo>
                    <a:pt x="292" y="346"/>
                    <a:pt x="269" y="357"/>
                    <a:pt x="265" y="359"/>
                  </a:cubicBezTo>
                  <a:cubicBezTo>
                    <a:pt x="267" y="360"/>
                    <a:pt x="267" y="360"/>
                    <a:pt x="267" y="360"/>
                  </a:cubicBezTo>
                  <a:cubicBezTo>
                    <a:pt x="250" y="345"/>
                    <a:pt x="225" y="334"/>
                    <a:pt x="201" y="334"/>
                  </a:cubicBezTo>
                  <a:cubicBezTo>
                    <a:pt x="100" y="334"/>
                    <a:pt x="100" y="334"/>
                    <a:pt x="100" y="334"/>
                  </a:cubicBezTo>
                  <a:cubicBezTo>
                    <a:pt x="45" y="334"/>
                    <a:pt x="0" y="379"/>
                    <a:pt x="0" y="434"/>
                  </a:cubicBezTo>
                  <a:cubicBezTo>
                    <a:pt x="0" y="968"/>
                    <a:pt x="0" y="968"/>
                    <a:pt x="0" y="968"/>
                  </a:cubicBezTo>
                  <a:cubicBezTo>
                    <a:pt x="0" y="1023"/>
                    <a:pt x="45" y="1068"/>
                    <a:pt x="100" y="1068"/>
                  </a:cubicBezTo>
                  <a:cubicBezTo>
                    <a:pt x="201" y="1068"/>
                    <a:pt x="201" y="1068"/>
                    <a:pt x="201" y="1068"/>
                  </a:cubicBezTo>
                  <a:cubicBezTo>
                    <a:pt x="240" y="1068"/>
                    <a:pt x="273" y="1044"/>
                    <a:pt x="290" y="1010"/>
                  </a:cubicBezTo>
                  <a:cubicBezTo>
                    <a:pt x="290" y="1011"/>
                    <a:pt x="291" y="1011"/>
                    <a:pt x="291" y="1011"/>
                  </a:cubicBezTo>
                  <a:cubicBezTo>
                    <a:pt x="293" y="1011"/>
                    <a:pt x="296" y="1012"/>
                    <a:pt x="299" y="1013"/>
                  </a:cubicBezTo>
                  <a:cubicBezTo>
                    <a:pt x="300" y="1013"/>
                    <a:pt x="300" y="1013"/>
                    <a:pt x="301" y="1013"/>
                  </a:cubicBezTo>
                  <a:cubicBezTo>
                    <a:pt x="320" y="1018"/>
                    <a:pt x="357" y="1027"/>
                    <a:pt x="436" y="1045"/>
                  </a:cubicBezTo>
                  <a:cubicBezTo>
                    <a:pt x="453" y="1049"/>
                    <a:pt x="542" y="1068"/>
                    <a:pt x="635" y="1068"/>
                  </a:cubicBezTo>
                  <a:cubicBezTo>
                    <a:pt x="818" y="1068"/>
                    <a:pt x="818" y="1068"/>
                    <a:pt x="818" y="1068"/>
                  </a:cubicBezTo>
                  <a:cubicBezTo>
                    <a:pt x="873" y="1068"/>
                    <a:pt x="913" y="1047"/>
                    <a:pt x="937" y="1004"/>
                  </a:cubicBezTo>
                  <a:cubicBezTo>
                    <a:pt x="938" y="1003"/>
                    <a:pt x="945" y="988"/>
                    <a:pt x="952" y="968"/>
                  </a:cubicBezTo>
                  <a:cubicBezTo>
                    <a:pt x="956" y="952"/>
                    <a:pt x="958" y="931"/>
                    <a:pt x="952" y="909"/>
                  </a:cubicBezTo>
                  <a:cubicBezTo>
                    <a:pt x="988" y="884"/>
                    <a:pt x="1000" y="847"/>
                    <a:pt x="1007" y="823"/>
                  </a:cubicBezTo>
                  <a:cubicBezTo>
                    <a:pt x="1020" y="783"/>
                    <a:pt x="1016" y="753"/>
                    <a:pt x="1007" y="732"/>
                  </a:cubicBezTo>
                  <a:cubicBezTo>
                    <a:pt x="1027" y="713"/>
                    <a:pt x="1045" y="684"/>
                    <a:pt x="1052" y="640"/>
                  </a:cubicBezTo>
                  <a:cubicBezTo>
                    <a:pt x="1056" y="612"/>
                    <a:pt x="1052" y="584"/>
                    <a:pt x="1039" y="560"/>
                  </a:cubicBezTo>
                  <a:cubicBezTo>
                    <a:pt x="1058" y="539"/>
                    <a:pt x="1066" y="513"/>
                    <a:pt x="1067" y="488"/>
                  </a:cubicBezTo>
                  <a:cubicBezTo>
                    <a:pt x="1068" y="481"/>
                    <a:pt x="1068" y="481"/>
                    <a:pt x="1068" y="481"/>
                  </a:cubicBezTo>
                  <a:cubicBezTo>
                    <a:pt x="1068" y="476"/>
                    <a:pt x="1068" y="474"/>
                    <a:pt x="1068" y="464"/>
                  </a:cubicBezTo>
                  <a:cubicBezTo>
                    <a:pt x="1068" y="422"/>
                    <a:pt x="1039" y="368"/>
                    <a:pt x="974" y="349"/>
                  </a:cubicBezTo>
                  <a:close/>
                  <a:moveTo>
                    <a:pt x="234" y="968"/>
                  </a:moveTo>
                  <a:cubicBezTo>
                    <a:pt x="234" y="986"/>
                    <a:pt x="219" y="1001"/>
                    <a:pt x="201" y="1001"/>
                  </a:cubicBezTo>
                  <a:cubicBezTo>
                    <a:pt x="100" y="1001"/>
                    <a:pt x="100" y="1001"/>
                    <a:pt x="100" y="1001"/>
                  </a:cubicBezTo>
                  <a:cubicBezTo>
                    <a:pt x="82" y="1001"/>
                    <a:pt x="67" y="986"/>
                    <a:pt x="67" y="968"/>
                  </a:cubicBezTo>
                  <a:cubicBezTo>
                    <a:pt x="67" y="434"/>
                    <a:pt x="67" y="434"/>
                    <a:pt x="67" y="434"/>
                  </a:cubicBezTo>
                  <a:cubicBezTo>
                    <a:pt x="67" y="415"/>
                    <a:pt x="82" y="401"/>
                    <a:pt x="100" y="401"/>
                  </a:cubicBezTo>
                  <a:cubicBezTo>
                    <a:pt x="201" y="401"/>
                    <a:pt x="201" y="401"/>
                    <a:pt x="201" y="401"/>
                  </a:cubicBezTo>
                  <a:cubicBezTo>
                    <a:pt x="219" y="401"/>
                    <a:pt x="234" y="415"/>
                    <a:pt x="234" y="434"/>
                  </a:cubicBezTo>
                  <a:lnTo>
                    <a:pt x="234" y="968"/>
                  </a:lnTo>
                  <a:close/>
                  <a:moveTo>
                    <a:pt x="1001" y="485"/>
                  </a:moveTo>
                  <a:cubicBezTo>
                    <a:pt x="1000" y="502"/>
                    <a:pt x="993" y="534"/>
                    <a:pt x="935" y="534"/>
                  </a:cubicBezTo>
                  <a:cubicBezTo>
                    <a:pt x="885" y="534"/>
                    <a:pt x="868" y="534"/>
                    <a:pt x="868" y="534"/>
                  </a:cubicBezTo>
                  <a:cubicBezTo>
                    <a:pt x="859" y="534"/>
                    <a:pt x="851" y="541"/>
                    <a:pt x="851" y="551"/>
                  </a:cubicBezTo>
                  <a:cubicBezTo>
                    <a:pt x="851" y="560"/>
                    <a:pt x="859" y="567"/>
                    <a:pt x="868" y="567"/>
                  </a:cubicBezTo>
                  <a:cubicBezTo>
                    <a:pt x="868" y="567"/>
                    <a:pt x="883" y="567"/>
                    <a:pt x="933" y="567"/>
                  </a:cubicBezTo>
                  <a:cubicBezTo>
                    <a:pt x="983" y="567"/>
                    <a:pt x="989" y="609"/>
                    <a:pt x="986" y="629"/>
                  </a:cubicBezTo>
                  <a:cubicBezTo>
                    <a:pt x="982" y="654"/>
                    <a:pt x="970" y="701"/>
                    <a:pt x="914" y="701"/>
                  </a:cubicBezTo>
                  <a:cubicBezTo>
                    <a:pt x="858" y="701"/>
                    <a:pt x="835" y="701"/>
                    <a:pt x="835" y="701"/>
                  </a:cubicBezTo>
                  <a:cubicBezTo>
                    <a:pt x="825" y="701"/>
                    <a:pt x="818" y="708"/>
                    <a:pt x="818" y="718"/>
                  </a:cubicBezTo>
                  <a:cubicBezTo>
                    <a:pt x="818" y="727"/>
                    <a:pt x="825" y="734"/>
                    <a:pt x="835" y="734"/>
                  </a:cubicBezTo>
                  <a:cubicBezTo>
                    <a:pt x="835" y="734"/>
                    <a:pt x="874" y="734"/>
                    <a:pt x="900" y="734"/>
                  </a:cubicBezTo>
                  <a:cubicBezTo>
                    <a:pt x="957" y="734"/>
                    <a:pt x="952" y="777"/>
                    <a:pt x="944" y="803"/>
                  </a:cubicBezTo>
                  <a:cubicBezTo>
                    <a:pt x="933" y="837"/>
                    <a:pt x="926" y="868"/>
                    <a:pt x="856" y="868"/>
                  </a:cubicBezTo>
                  <a:cubicBezTo>
                    <a:pt x="831" y="868"/>
                    <a:pt x="801" y="868"/>
                    <a:pt x="801" y="868"/>
                  </a:cubicBezTo>
                  <a:cubicBezTo>
                    <a:pt x="792" y="868"/>
                    <a:pt x="784" y="875"/>
                    <a:pt x="784" y="884"/>
                  </a:cubicBezTo>
                  <a:cubicBezTo>
                    <a:pt x="784" y="894"/>
                    <a:pt x="792" y="901"/>
                    <a:pt x="801" y="901"/>
                  </a:cubicBezTo>
                  <a:cubicBezTo>
                    <a:pt x="801" y="901"/>
                    <a:pt x="824" y="901"/>
                    <a:pt x="853" y="901"/>
                  </a:cubicBezTo>
                  <a:cubicBezTo>
                    <a:pt x="890" y="901"/>
                    <a:pt x="892" y="936"/>
                    <a:pt x="888" y="948"/>
                  </a:cubicBezTo>
                  <a:cubicBezTo>
                    <a:pt x="884" y="962"/>
                    <a:pt x="879" y="972"/>
                    <a:pt x="878" y="972"/>
                  </a:cubicBezTo>
                  <a:cubicBezTo>
                    <a:pt x="868" y="990"/>
                    <a:pt x="852" y="1001"/>
                    <a:pt x="818" y="1001"/>
                  </a:cubicBezTo>
                  <a:cubicBezTo>
                    <a:pt x="635" y="1001"/>
                    <a:pt x="635" y="1001"/>
                    <a:pt x="635" y="1001"/>
                  </a:cubicBezTo>
                  <a:cubicBezTo>
                    <a:pt x="544" y="1001"/>
                    <a:pt x="453" y="980"/>
                    <a:pt x="450" y="980"/>
                  </a:cubicBezTo>
                  <a:cubicBezTo>
                    <a:pt x="312" y="948"/>
                    <a:pt x="304" y="946"/>
                    <a:pt x="296" y="943"/>
                  </a:cubicBezTo>
                  <a:cubicBezTo>
                    <a:pt x="296" y="943"/>
                    <a:pt x="268" y="938"/>
                    <a:pt x="268" y="914"/>
                  </a:cubicBezTo>
                  <a:cubicBezTo>
                    <a:pt x="267" y="453"/>
                    <a:pt x="267" y="453"/>
                    <a:pt x="267" y="453"/>
                  </a:cubicBezTo>
                  <a:cubicBezTo>
                    <a:pt x="267" y="437"/>
                    <a:pt x="277" y="423"/>
                    <a:pt x="294" y="418"/>
                  </a:cubicBezTo>
                  <a:cubicBezTo>
                    <a:pt x="296" y="417"/>
                    <a:pt x="299" y="416"/>
                    <a:pt x="301" y="415"/>
                  </a:cubicBezTo>
                  <a:cubicBezTo>
                    <a:pt x="453" y="352"/>
                    <a:pt x="500" y="214"/>
                    <a:pt x="501" y="100"/>
                  </a:cubicBezTo>
                  <a:cubicBezTo>
                    <a:pt x="501" y="84"/>
                    <a:pt x="513" y="67"/>
                    <a:pt x="534" y="67"/>
                  </a:cubicBezTo>
                  <a:cubicBezTo>
                    <a:pt x="570" y="67"/>
                    <a:pt x="632" y="138"/>
                    <a:pt x="632" y="225"/>
                  </a:cubicBezTo>
                  <a:cubicBezTo>
                    <a:pt x="632" y="304"/>
                    <a:pt x="629" y="318"/>
                    <a:pt x="601" y="401"/>
                  </a:cubicBezTo>
                  <a:cubicBezTo>
                    <a:pt x="935" y="401"/>
                    <a:pt x="932" y="405"/>
                    <a:pt x="962" y="413"/>
                  </a:cubicBezTo>
                  <a:cubicBezTo>
                    <a:pt x="998" y="423"/>
                    <a:pt x="1002" y="454"/>
                    <a:pt x="1002" y="464"/>
                  </a:cubicBezTo>
                  <a:cubicBezTo>
                    <a:pt x="1002" y="476"/>
                    <a:pt x="1001" y="474"/>
                    <a:pt x="1001" y="4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0" name="Freeform: Shape 48"/>
            <p:cNvSpPr/>
            <p:nvPr/>
          </p:nvSpPr>
          <p:spPr bwMode="auto">
            <a:xfrm>
              <a:off x="376238" y="3263900"/>
              <a:ext cx="379413" cy="376237"/>
            </a:xfrm>
            <a:custGeom>
              <a:avLst/>
              <a:gdLst>
                <a:gd name="T0" fmla="*/ 50 w 101"/>
                <a:gd name="T1" fmla="*/ 0 h 100"/>
                <a:gd name="T2" fmla="*/ 0 w 101"/>
                <a:gd name="T3" fmla="*/ 50 h 100"/>
                <a:gd name="T4" fmla="*/ 50 w 101"/>
                <a:gd name="T5" fmla="*/ 100 h 100"/>
                <a:gd name="T6" fmla="*/ 101 w 101"/>
                <a:gd name="T7" fmla="*/ 50 h 100"/>
                <a:gd name="T8" fmla="*/ 50 w 101"/>
                <a:gd name="T9" fmla="*/ 0 h 100"/>
                <a:gd name="T10" fmla="*/ 50 w 101"/>
                <a:gd name="T11" fmla="*/ 67 h 100"/>
                <a:gd name="T12" fmla="*/ 34 w 101"/>
                <a:gd name="T13" fmla="*/ 50 h 100"/>
                <a:gd name="T14" fmla="*/ 50 w 101"/>
                <a:gd name="T15" fmla="*/ 33 h 100"/>
                <a:gd name="T16" fmla="*/ 67 w 101"/>
                <a:gd name="T17" fmla="*/ 50 h 100"/>
                <a:gd name="T18" fmla="*/ 50 w 101"/>
                <a:gd name="T19" fmla="*/ 6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100">
                  <a:moveTo>
                    <a:pt x="50" y="0"/>
                  </a:moveTo>
                  <a:cubicBezTo>
                    <a:pt x="23" y="0"/>
                    <a:pt x="0" y="22"/>
                    <a:pt x="0" y="50"/>
                  </a:cubicBezTo>
                  <a:cubicBezTo>
                    <a:pt x="0" y="77"/>
                    <a:pt x="23" y="100"/>
                    <a:pt x="50" y="100"/>
                  </a:cubicBezTo>
                  <a:cubicBezTo>
                    <a:pt x="78" y="100"/>
                    <a:pt x="101" y="77"/>
                    <a:pt x="101" y="50"/>
                  </a:cubicBezTo>
                  <a:cubicBezTo>
                    <a:pt x="101" y="22"/>
                    <a:pt x="78" y="0"/>
                    <a:pt x="50" y="0"/>
                  </a:cubicBezTo>
                  <a:close/>
                  <a:moveTo>
                    <a:pt x="50" y="67"/>
                  </a:moveTo>
                  <a:cubicBezTo>
                    <a:pt x="41" y="67"/>
                    <a:pt x="34" y="59"/>
                    <a:pt x="34" y="50"/>
                  </a:cubicBezTo>
                  <a:cubicBezTo>
                    <a:pt x="34" y="41"/>
                    <a:pt x="41" y="33"/>
                    <a:pt x="50" y="33"/>
                  </a:cubicBezTo>
                  <a:cubicBezTo>
                    <a:pt x="60" y="33"/>
                    <a:pt x="67" y="41"/>
                    <a:pt x="67" y="50"/>
                  </a:cubicBezTo>
                  <a:cubicBezTo>
                    <a:pt x="67" y="59"/>
                    <a:pt x="60" y="67"/>
                    <a:pt x="50" y="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2" name="Group 10"/>
          <p:cNvGrpSpPr/>
          <p:nvPr/>
        </p:nvGrpSpPr>
        <p:grpSpPr>
          <a:xfrm>
            <a:off x="4071935" y="2206474"/>
            <a:ext cx="460440" cy="397165"/>
            <a:chOff x="-122235" y="-128590"/>
            <a:chExt cx="4632327" cy="3995735"/>
          </a:xfrm>
          <a:solidFill>
            <a:schemeClr val="accent1"/>
          </a:solidFill>
        </p:grpSpPr>
        <p:sp>
          <p:nvSpPr>
            <p:cNvPr id="47" name="Freeform: Shape 45"/>
            <p:cNvSpPr/>
            <p:nvPr/>
          </p:nvSpPr>
          <p:spPr bwMode="auto">
            <a:xfrm>
              <a:off x="-122235" y="-128590"/>
              <a:ext cx="4632327" cy="3995735"/>
            </a:xfrm>
            <a:custGeom>
              <a:avLst/>
              <a:gdLst>
                <a:gd name="T0" fmla="*/ 1096 w 1232"/>
                <a:gd name="T1" fmla="*/ 134 h 1062"/>
                <a:gd name="T2" fmla="*/ 616 w 1232"/>
                <a:gd name="T3" fmla="*/ 123 h 1062"/>
                <a:gd name="T4" fmla="*/ 136 w 1232"/>
                <a:gd name="T5" fmla="*/ 134 h 1062"/>
                <a:gd name="T6" fmla="*/ 136 w 1232"/>
                <a:gd name="T7" fmla="*/ 622 h 1062"/>
                <a:gd name="T8" fmla="*/ 538 w 1232"/>
                <a:gd name="T9" fmla="*/ 1020 h 1062"/>
                <a:gd name="T10" fmla="*/ 694 w 1232"/>
                <a:gd name="T11" fmla="*/ 1020 h 1062"/>
                <a:gd name="T12" fmla="*/ 1096 w 1232"/>
                <a:gd name="T13" fmla="*/ 622 h 1062"/>
                <a:gd name="T14" fmla="*/ 1096 w 1232"/>
                <a:gd name="T15" fmla="*/ 134 h 1062"/>
                <a:gd name="T16" fmla="*/ 1044 w 1232"/>
                <a:gd name="T17" fmla="*/ 570 h 1062"/>
                <a:gd name="T18" fmla="*/ 642 w 1232"/>
                <a:gd name="T19" fmla="*/ 968 h 1062"/>
                <a:gd name="T20" fmla="*/ 590 w 1232"/>
                <a:gd name="T21" fmla="*/ 968 h 1062"/>
                <a:gd name="T22" fmla="*/ 188 w 1232"/>
                <a:gd name="T23" fmla="*/ 570 h 1062"/>
                <a:gd name="T24" fmla="*/ 188 w 1232"/>
                <a:gd name="T25" fmla="*/ 185 h 1062"/>
                <a:gd name="T26" fmla="*/ 567 w 1232"/>
                <a:gd name="T27" fmla="*/ 177 h 1062"/>
                <a:gd name="T28" fmla="*/ 616 w 1232"/>
                <a:gd name="T29" fmla="*/ 221 h 1062"/>
                <a:gd name="T30" fmla="*/ 665 w 1232"/>
                <a:gd name="T31" fmla="*/ 177 h 1062"/>
                <a:gd name="T32" fmla="*/ 1044 w 1232"/>
                <a:gd name="T33" fmla="*/ 185 h 1062"/>
                <a:gd name="T34" fmla="*/ 1044 w 1232"/>
                <a:gd name="T35" fmla="*/ 570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32" h="1062">
                  <a:moveTo>
                    <a:pt x="1096" y="134"/>
                  </a:moveTo>
                  <a:cubicBezTo>
                    <a:pt x="964" y="3"/>
                    <a:pt x="753" y="0"/>
                    <a:pt x="616" y="123"/>
                  </a:cubicBezTo>
                  <a:cubicBezTo>
                    <a:pt x="479" y="0"/>
                    <a:pt x="268" y="3"/>
                    <a:pt x="136" y="134"/>
                  </a:cubicBezTo>
                  <a:cubicBezTo>
                    <a:pt x="0" y="268"/>
                    <a:pt x="0" y="487"/>
                    <a:pt x="136" y="622"/>
                  </a:cubicBezTo>
                  <a:cubicBezTo>
                    <a:pt x="175" y="660"/>
                    <a:pt x="538" y="1020"/>
                    <a:pt x="538" y="1020"/>
                  </a:cubicBezTo>
                  <a:cubicBezTo>
                    <a:pt x="581" y="1062"/>
                    <a:pt x="651" y="1062"/>
                    <a:pt x="694" y="1020"/>
                  </a:cubicBezTo>
                  <a:cubicBezTo>
                    <a:pt x="694" y="1020"/>
                    <a:pt x="1092" y="626"/>
                    <a:pt x="1096" y="622"/>
                  </a:cubicBezTo>
                  <a:cubicBezTo>
                    <a:pt x="1232" y="487"/>
                    <a:pt x="1232" y="268"/>
                    <a:pt x="1096" y="134"/>
                  </a:cubicBezTo>
                  <a:close/>
                  <a:moveTo>
                    <a:pt x="1044" y="570"/>
                  </a:moveTo>
                  <a:cubicBezTo>
                    <a:pt x="642" y="968"/>
                    <a:pt x="642" y="968"/>
                    <a:pt x="642" y="968"/>
                  </a:cubicBezTo>
                  <a:cubicBezTo>
                    <a:pt x="628" y="982"/>
                    <a:pt x="604" y="982"/>
                    <a:pt x="590" y="968"/>
                  </a:cubicBezTo>
                  <a:cubicBezTo>
                    <a:pt x="188" y="570"/>
                    <a:pt x="188" y="570"/>
                    <a:pt x="188" y="570"/>
                  </a:cubicBezTo>
                  <a:cubicBezTo>
                    <a:pt x="81" y="464"/>
                    <a:pt x="81" y="291"/>
                    <a:pt x="188" y="185"/>
                  </a:cubicBezTo>
                  <a:cubicBezTo>
                    <a:pt x="291" y="82"/>
                    <a:pt x="458" y="79"/>
                    <a:pt x="567" y="177"/>
                  </a:cubicBezTo>
                  <a:cubicBezTo>
                    <a:pt x="616" y="221"/>
                    <a:pt x="616" y="221"/>
                    <a:pt x="616" y="221"/>
                  </a:cubicBezTo>
                  <a:cubicBezTo>
                    <a:pt x="665" y="177"/>
                    <a:pt x="665" y="177"/>
                    <a:pt x="665" y="177"/>
                  </a:cubicBezTo>
                  <a:cubicBezTo>
                    <a:pt x="774" y="79"/>
                    <a:pt x="941" y="82"/>
                    <a:pt x="1044" y="185"/>
                  </a:cubicBezTo>
                  <a:cubicBezTo>
                    <a:pt x="1151" y="291"/>
                    <a:pt x="1151" y="464"/>
                    <a:pt x="1044" y="5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8" name="Freeform: Shape 46"/>
            <p:cNvSpPr/>
            <p:nvPr/>
          </p:nvSpPr>
          <p:spPr bwMode="auto">
            <a:xfrm>
              <a:off x="688975" y="681038"/>
              <a:ext cx="650875" cy="650875"/>
            </a:xfrm>
            <a:custGeom>
              <a:avLst/>
              <a:gdLst>
                <a:gd name="T0" fmla="*/ 154 w 173"/>
                <a:gd name="T1" fmla="*/ 0 h 173"/>
                <a:gd name="T2" fmla="*/ 154 w 173"/>
                <a:gd name="T3" fmla="*/ 0 h 173"/>
                <a:gd name="T4" fmla="*/ 0 w 173"/>
                <a:gd name="T5" fmla="*/ 154 h 173"/>
                <a:gd name="T6" fmla="*/ 0 w 173"/>
                <a:gd name="T7" fmla="*/ 154 h 173"/>
                <a:gd name="T8" fmla="*/ 18 w 173"/>
                <a:gd name="T9" fmla="*/ 173 h 173"/>
                <a:gd name="T10" fmla="*/ 36 w 173"/>
                <a:gd name="T11" fmla="*/ 154 h 173"/>
                <a:gd name="T12" fmla="*/ 36 w 173"/>
                <a:gd name="T13" fmla="*/ 154 h 173"/>
                <a:gd name="T14" fmla="*/ 154 w 173"/>
                <a:gd name="T15" fmla="*/ 36 h 173"/>
                <a:gd name="T16" fmla="*/ 154 w 173"/>
                <a:gd name="T17" fmla="*/ 36 h 173"/>
                <a:gd name="T18" fmla="*/ 173 w 173"/>
                <a:gd name="T19" fmla="*/ 18 h 173"/>
                <a:gd name="T20" fmla="*/ 154 w 173"/>
                <a:gd name="T2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173">
                  <a:moveTo>
                    <a:pt x="154" y="0"/>
                  </a:moveTo>
                  <a:cubicBezTo>
                    <a:pt x="154" y="0"/>
                    <a:pt x="154" y="0"/>
                    <a:pt x="154" y="0"/>
                  </a:cubicBezTo>
                  <a:cubicBezTo>
                    <a:pt x="69" y="0"/>
                    <a:pt x="0" y="69"/>
                    <a:pt x="0" y="154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65"/>
                    <a:pt x="8" y="173"/>
                    <a:pt x="18" y="173"/>
                  </a:cubicBezTo>
                  <a:cubicBezTo>
                    <a:pt x="28" y="173"/>
                    <a:pt x="36" y="165"/>
                    <a:pt x="36" y="154"/>
                  </a:cubicBezTo>
                  <a:cubicBezTo>
                    <a:pt x="36" y="154"/>
                    <a:pt x="36" y="154"/>
                    <a:pt x="36" y="154"/>
                  </a:cubicBezTo>
                  <a:cubicBezTo>
                    <a:pt x="36" y="89"/>
                    <a:pt x="89" y="36"/>
                    <a:pt x="154" y="36"/>
                  </a:cubicBezTo>
                  <a:cubicBezTo>
                    <a:pt x="154" y="36"/>
                    <a:pt x="154" y="36"/>
                    <a:pt x="154" y="36"/>
                  </a:cubicBezTo>
                  <a:cubicBezTo>
                    <a:pt x="165" y="36"/>
                    <a:pt x="173" y="28"/>
                    <a:pt x="173" y="18"/>
                  </a:cubicBezTo>
                  <a:cubicBezTo>
                    <a:pt x="173" y="8"/>
                    <a:pt x="165" y="0"/>
                    <a:pt x="1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13" name="Freeform: Shape 11"/>
          <p:cNvSpPr/>
          <p:nvPr/>
        </p:nvSpPr>
        <p:spPr bwMode="auto">
          <a:xfrm>
            <a:off x="4095456" y="3684543"/>
            <a:ext cx="413397" cy="310281"/>
          </a:xfrm>
          <a:custGeom>
            <a:avLst/>
            <a:gdLst>
              <a:gd name="T0" fmla="*/ 925 w 1124"/>
              <a:gd name="T1" fmla="*/ 21 h 843"/>
              <a:gd name="T2" fmla="*/ 249 w 1124"/>
              <a:gd name="T3" fmla="*/ 0 h 843"/>
              <a:gd name="T4" fmla="*/ 21 w 1124"/>
              <a:gd name="T5" fmla="*/ 199 h 843"/>
              <a:gd name="T6" fmla="*/ 18 w 1124"/>
              <a:gd name="T7" fmla="*/ 295 h 843"/>
              <a:gd name="T8" fmla="*/ 562 w 1124"/>
              <a:gd name="T9" fmla="*/ 843 h 843"/>
              <a:gd name="T10" fmla="*/ 1106 w 1124"/>
              <a:gd name="T11" fmla="*/ 295 h 843"/>
              <a:gd name="T12" fmla="*/ 1103 w 1124"/>
              <a:gd name="T13" fmla="*/ 199 h 843"/>
              <a:gd name="T14" fmla="*/ 484 w 1124"/>
              <a:gd name="T15" fmla="*/ 246 h 843"/>
              <a:gd name="T16" fmla="*/ 640 w 1124"/>
              <a:gd name="T17" fmla="*/ 246 h 843"/>
              <a:gd name="T18" fmla="*/ 685 w 1124"/>
              <a:gd name="T19" fmla="*/ 78 h 843"/>
              <a:gd name="T20" fmla="*/ 667 w 1124"/>
              <a:gd name="T21" fmla="*/ 223 h 843"/>
              <a:gd name="T22" fmla="*/ 457 w 1124"/>
              <a:gd name="T23" fmla="*/ 223 h 843"/>
              <a:gd name="T24" fmla="*/ 439 w 1124"/>
              <a:gd name="T25" fmla="*/ 78 h 843"/>
              <a:gd name="T26" fmla="*/ 457 w 1124"/>
              <a:gd name="T27" fmla="*/ 223 h 843"/>
              <a:gd name="T28" fmla="*/ 562 w 1124"/>
              <a:gd name="T29" fmla="*/ 718 h 843"/>
              <a:gd name="T30" fmla="*/ 649 w 1124"/>
              <a:gd name="T31" fmla="*/ 281 h 843"/>
              <a:gd name="T32" fmla="*/ 858 w 1124"/>
              <a:gd name="T33" fmla="*/ 281 h 843"/>
              <a:gd name="T34" fmla="*/ 685 w 1124"/>
              <a:gd name="T35" fmla="*/ 281 h 843"/>
              <a:gd name="T36" fmla="*/ 781 w 1124"/>
              <a:gd name="T37" fmla="*/ 174 h 843"/>
              <a:gd name="T38" fmla="*/ 695 w 1124"/>
              <a:gd name="T39" fmla="*/ 246 h 843"/>
              <a:gd name="T40" fmla="*/ 851 w 1124"/>
              <a:gd name="T41" fmla="*/ 70 h 843"/>
              <a:gd name="T42" fmla="*/ 727 w 1124"/>
              <a:gd name="T43" fmla="*/ 70 h 843"/>
              <a:gd name="T44" fmla="*/ 484 w 1124"/>
              <a:gd name="T45" fmla="*/ 70 h 843"/>
              <a:gd name="T46" fmla="*/ 562 w 1124"/>
              <a:gd name="T47" fmla="*/ 135 h 843"/>
              <a:gd name="T48" fmla="*/ 273 w 1124"/>
              <a:gd name="T49" fmla="*/ 70 h 843"/>
              <a:gd name="T50" fmla="*/ 341 w 1124"/>
              <a:gd name="T51" fmla="*/ 126 h 843"/>
              <a:gd name="T52" fmla="*/ 429 w 1124"/>
              <a:gd name="T53" fmla="*/ 246 h 843"/>
              <a:gd name="T54" fmla="*/ 343 w 1124"/>
              <a:gd name="T55" fmla="*/ 174 h 843"/>
              <a:gd name="T56" fmla="*/ 525 w 1124"/>
              <a:gd name="T57" fmla="*/ 712 h 843"/>
              <a:gd name="T58" fmla="*/ 439 w 1124"/>
              <a:gd name="T59" fmla="*/ 281 h 843"/>
              <a:gd name="T60" fmla="*/ 101 w 1124"/>
              <a:gd name="T61" fmla="*/ 281 h 843"/>
              <a:gd name="T62" fmla="*/ 446 w 1124"/>
              <a:gd name="T63" fmla="*/ 649 h 843"/>
              <a:gd name="T64" fmla="*/ 1023 w 1124"/>
              <a:gd name="T65" fmla="*/ 281 h 843"/>
              <a:gd name="T66" fmla="*/ 899 w 1124"/>
              <a:gd name="T67" fmla="*/ 281 h 843"/>
              <a:gd name="T68" fmla="*/ 808 w 1124"/>
              <a:gd name="T69" fmla="*/ 151 h 843"/>
              <a:gd name="T70" fmla="*/ 1051 w 1124"/>
              <a:gd name="T71" fmla="*/ 246 h 843"/>
              <a:gd name="T72" fmla="*/ 235 w 1124"/>
              <a:gd name="T73" fmla="*/ 84 h 843"/>
              <a:gd name="T74" fmla="*/ 221 w 1124"/>
              <a:gd name="T75" fmla="*/ 246 h 843"/>
              <a:gd name="T76" fmla="*/ 235 w 1124"/>
              <a:gd name="T77" fmla="*/ 84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24" h="843">
                <a:moveTo>
                  <a:pt x="1103" y="199"/>
                </a:moveTo>
                <a:cubicBezTo>
                  <a:pt x="925" y="21"/>
                  <a:pt x="925" y="21"/>
                  <a:pt x="925" y="21"/>
                </a:cubicBezTo>
                <a:cubicBezTo>
                  <a:pt x="912" y="7"/>
                  <a:pt x="894" y="0"/>
                  <a:pt x="875" y="0"/>
                </a:cubicBezTo>
                <a:cubicBezTo>
                  <a:pt x="249" y="0"/>
                  <a:pt x="249" y="0"/>
                  <a:pt x="249" y="0"/>
                </a:cubicBezTo>
                <a:cubicBezTo>
                  <a:pt x="230" y="0"/>
                  <a:pt x="212" y="7"/>
                  <a:pt x="199" y="21"/>
                </a:cubicBezTo>
                <a:cubicBezTo>
                  <a:pt x="21" y="199"/>
                  <a:pt x="21" y="199"/>
                  <a:pt x="21" y="199"/>
                </a:cubicBezTo>
                <a:cubicBezTo>
                  <a:pt x="7" y="213"/>
                  <a:pt x="0" y="231"/>
                  <a:pt x="0" y="249"/>
                </a:cubicBezTo>
                <a:cubicBezTo>
                  <a:pt x="0" y="266"/>
                  <a:pt x="6" y="282"/>
                  <a:pt x="18" y="295"/>
                </a:cubicBezTo>
                <a:cubicBezTo>
                  <a:pt x="509" y="819"/>
                  <a:pt x="509" y="819"/>
                  <a:pt x="509" y="819"/>
                </a:cubicBezTo>
                <a:cubicBezTo>
                  <a:pt x="523" y="834"/>
                  <a:pt x="542" y="843"/>
                  <a:pt x="562" y="843"/>
                </a:cubicBezTo>
                <a:cubicBezTo>
                  <a:pt x="582" y="843"/>
                  <a:pt x="601" y="834"/>
                  <a:pt x="615" y="819"/>
                </a:cubicBezTo>
                <a:cubicBezTo>
                  <a:pt x="1106" y="295"/>
                  <a:pt x="1106" y="295"/>
                  <a:pt x="1106" y="295"/>
                </a:cubicBezTo>
                <a:cubicBezTo>
                  <a:pt x="1118" y="282"/>
                  <a:pt x="1124" y="265"/>
                  <a:pt x="1124" y="248"/>
                </a:cubicBezTo>
                <a:cubicBezTo>
                  <a:pt x="1124" y="230"/>
                  <a:pt x="1117" y="213"/>
                  <a:pt x="1103" y="199"/>
                </a:cubicBezTo>
                <a:close/>
                <a:moveTo>
                  <a:pt x="640" y="246"/>
                </a:moveTo>
                <a:cubicBezTo>
                  <a:pt x="484" y="246"/>
                  <a:pt x="484" y="246"/>
                  <a:pt x="484" y="246"/>
                </a:cubicBezTo>
                <a:cubicBezTo>
                  <a:pt x="562" y="181"/>
                  <a:pt x="562" y="181"/>
                  <a:pt x="562" y="181"/>
                </a:cubicBezTo>
                <a:lnTo>
                  <a:pt x="640" y="246"/>
                </a:lnTo>
                <a:close/>
                <a:moveTo>
                  <a:pt x="589" y="158"/>
                </a:moveTo>
                <a:cubicBezTo>
                  <a:pt x="685" y="78"/>
                  <a:pt x="685" y="78"/>
                  <a:pt x="685" y="78"/>
                </a:cubicBezTo>
                <a:cubicBezTo>
                  <a:pt x="756" y="149"/>
                  <a:pt x="756" y="149"/>
                  <a:pt x="756" y="149"/>
                </a:cubicBezTo>
                <a:cubicBezTo>
                  <a:pt x="667" y="223"/>
                  <a:pt x="667" y="223"/>
                  <a:pt x="667" y="223"/>
                </a:cubicBezTo>
                <a:lnTo>
                  <a:pt x="589" y="158"/>
                </a:lnTo>
                <a:close/>
                <a:moveTo>
                  <a:pt x="457" y="223"/>
                </a:moveTo>
                <a:cubicBezTo>
                  <a:pt x="368" y="149"/>
                  <a:pt x="368" y="149"/>
                  <a:pt x="368" y="149"/>
                </a:cubicBezTo>
                <a:cubicBezTo>
                  <a:pt x="439" y="78"/>
                  <a:pt x="439" y="78"/>
                  <a:pt x="439" y="78"/>
                </a:cubicBezTo>
                <a:cubicBezTo>
                  <a:pt x="535" y="158"/>
                  <a:pt x="535" y="158"/>
                  <a:pt x="535" y="158"/>
                </a:cubicBezTo>
                <a:lnTo>
                  <a:pt x="457" y="223"/>
                </a:lnTo>
                <a:close/>
                <a:moveTo>
                  <a:pt x="649" y="281"/>
                </a:moveTo>
                <a:cubicBezTo>
                  <a:pt x="562" y="718"/>
                  <a:pt x="562" y="718"/>
                  <a:pt x="562" y="718"/>
                </a:cubicBezTo>
                <a:cubicBezTo>
                  <a:pt x="475" y="281"/>
                  <a:pt x="475" y="281"/>
                  <a:pt x="475" y="281"/>
                </a:cubicBezTo>
                <a:lnTo>
                  <a:pt x="649" y="281"/>
                </a:lnTo>
                <a:close/>
                <a:moveTo>
                  <a:pt x="685" y="281"/>
                </a:moveTo>
                <a:cubicBezTo>
                  <a:pt x="858" y="281"/>
                  <a:pt x="858" y="281"/>
                  <a:pt x="858" y="281"/>
                </a:cubicBezTo>
                <a:cubicBezTo>
                  <a:pt x="599" y="712"/>
                  <a:pt x="599" y="712"/>
                  <a:pt x="599" y="712"/>
                </a:cubicBezTo>
                <a:lnTo>
                  <a:pt x="685" y="281"/>
                </a:lnTo>
                <a:close/>
                <a:moveTo>
                  <a:pt x="695" y="246"/>
                </a:moveTo>
                <a:cubicBezTo>
                  <a:pt x="781" y="174"/>
                  <a:pt x="781" y="174"/>
                  <a:pt x="781" y="174"/>
                </a:cubicBezTo>
                <a:cubicBezTo>
                  <a:pt x="853" y="246"/>
                  <a:pt x="853" y="246"/>
                  <a:pt x="853" y="246"/>
                </a:cubicBezTo>
                <a:lnTo>
                  <a:pt x="695" y="246"/>
                </a:lnTo>
                <a:close/>
                <a:moveTo>
                  <a:pt x="727" y="70"/>
                </a:moveTo>
                <a:cubicBezTo>
                  <a:pt x="851" y="70"/>
                  <a:pt x="851" y="70"/>
                  <a:pt x="851" y="70"/>
                </a:cubicBezTo>
                <a:cubicBezTo>
                  <a:pt x="783" y="126"/>
                  <a:pt x="783" y="126"/>
                  <a:pt x="783" y="126"/>
                </a:cubicBezTo>
                <a:lnTo>
                  <a:pt x="727" y="70"/>
                </a:lnTo>
                <a:close/>
                <a:moveTo>
                  <a:pt x="562" y="135"/>
                </a:moveTo>
                <a:cubicBezTo>
                  <a:pt x="484" y="70"/>
                  <a:pt x="484" y="70"/>
                  <a:pt x="484" y="70"/>
                </a:cubicBezTo>
                <a:cubicBezTo>
                  <a:pt x="640" y="70"/>
                  <a:pt x="640" y="70"/>
                  <a:pt x="640" y="70"/>
                </a:cubicBezTo>
                <a:lnTo>
                  <a:pt x="562" y="135"/>
                </a:lnTo>
                <a:close/>
                <a:moveTo>
                  <a:pt x="341" y="126"/>
                </a:moveTo>
                <a:cubicBezTo>
                  <a:pt x="273" y="70"/>
                  <a:pt x="273" y="70"/>
                  <a:pt x="273" y="70"/>
                </a:cubicBezTo>
                <a:cubicBezTo>
                  <a:pt x="397" y="70"/>
                  <a:pt x="397" y="70"/>
                  <a:pt x="397" y="70"/>
                </a:cubicBezTo>
                <a:lnTo>
                  <a:pt x="341" y="126"/>
                </a:lnTo>
                <a:close/>
                <a:moveTo>
                  <a:pt x="343" y="174"/>
                </a:moveTo>
                <a:cubicBezTo>
                  <a:pt x="429" y="246"/>
                  <a:pt x="429" y="246"/>
                  <a:pt x="429" y="246"/>
                </a:cubicBezTo>
                <a:cubicBezTo>
                  <a:pt x="271" y="246"/>
                  <a:pt x="271" y="246"/>
                  <a:pt x="271" y="246"/>
                </a:cubicBezTo>
                <a:lnTo>
                  <a:pt x="343" y="174"/>
                </a:lnTo>
                <a:close/>
                <a:moveTo>
                  <a:pt x="439" y="281"/>
                </a:moveTo>
                <a:cubicBezTo>
                  <a:pt x="525" y="712"/>
                  <a:pt x="525" y="712"/>
                  <a:pt x="525" y="712"/>
                </a:cubicBezTo>
                <a:cubicBezTo>
                  <a:pt x="266" y="281"/>
                  <a:pt x="266" y="281"/>
                  <a:pt x="266" y="281"/>
                </a:cubicBezTo>
                <a:lnTo>
                  <a:pt x="439" y="281"/>
                </a:lnTo>
                <a:close/>
                <a:moveTo>
                  <a:pt x="446" y="649"/>
                </a:moveTo>
                <a:cubicBezTo>
                  <a:pt x="101" y="281"/>
                  <a:pt x="101" y="281"/>
                  <a:pt x="101" y="281"/>
                </a:cubicBezTo>
                <a:cubicBezTo>
                  <a:pt x="225" y="281"/>
                  <a:pt x="225" y="281"/>
                  <a:pt x="225" y="281"/>
                </a:cubicBezTo>
                <a:lnTo>
                  <a:pt x="446" y="649"/>
                </a:lnTo>
                <a:close/>
                <a:moveTo>
                  <a:pt x="899" y="281"/>
                </a:moveTo>
                <a:cubicBezTo>
                  <a:pt x="1023" y="281"/>
                  <a:pt x="1023" y="281"/>
                  <a:pt x="1023" y="281"/>
                </a:cubicBezTo>
                <a:cubicBezTo>
                  <a:pt x="678" y="649"/>
                  <a:pt x="678" y="649"/>
                  <a:pt x="678" y="649"/>
                </a:cubicBezTo>
                <a:lnTo>
                  <a:pt x="899" y="281"/>
                </a:lnTo>
                <a:close/>
                <a:moveTo>
                  <a:pt x="903" y="246"/>
                </a:moveTo>
                <a:cubicBezTo>
                  <a:pt x="808" y="151"/>
                  <a:pt x="808" y="151"/>
                  <a:pt x="808" y="151"/>
                </a:cubicBezTo>
                <a:cubicBezTo>
                  <a:pt x="889" y="84"/>
                  <a:pt x="889" y="84"/>
                  <a:pt x="889" y="84"/>
                </a:cubicBezTo>
                <a:cubicBezTo>
                  <a:pt x="1051" y="246"/>
                  <a:pt x="1051" y="246"/>
                  <a:pt x="1051" y="246"/>
                </a:cubicBezTo>
                <a:lnTo>
                  <a:pt x="903" y="246"/>
                </a:lnTo>
                <a:close/>
                <a:moveTo>
                  <a:pt x="235" y="84"/>
                </a:moveTo>
                <a:cubicBezTo>
                  <a:pt x="316" y="151"/>
                  <a:pt x="316" y="151"/>
                  <a:pt x="316" y="151"/>
                </a:cubicBezTo>
                <a:cubicBezTo>
                  <a:pt x="221" y="246"/>
                  <a:pt x="221" y="246"/>
                  <a:pt x="221" y="246"/>
                </a:cubicBezTo>
                <a:cubicBezTo>
                  <a:pt x="70" y="246"/>
                  <a:pt x="70" y="246"/>
                  <a:pt x="70" y="246"/>
                </a:cubicBezTo>
                <a:lnTo>
                  <a:pt x="235" y="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0" name="Group 18"/>
          <p:cNvGrpSpPr/>
          <p:nvPr/>
        </p:nvGrpSpPr>
        <p:grpSpPr>
          <a:xfrm>
            <a:off x="4076229" y="5049383"/>
            <a:ext cx="451851" cy="449859"/>
            <a:chOff x="-365126" y="-2462213"/>
            <a:chExt cx="4321176" cy="4302126"/>
          </a:xfrm>
          <a:solidFill>
            <a:schemeClr val="accent1"/>
          </a:solidFill>
        </p:grpSpPr>
        <p:sp>
          <p:nvSpPr>
            <p:cNvPr id="29" name="Freeform: Shape 27"/>
            <p:cNvSpPr/>
            <p:nvPr/>
          </p:nvSpPr>
          <p:spPr bwMode="auto">
            <a:xfrm>
              <a:off x="-365126" y="-2058988"/>
              <a:ext cx="3937000" cy="3898901"/>
            </a:xfrm>
            <a:custGeom>
              <a:avLst/>
              <a:gdLst>
                <a:gd name="T0" fmla="*/ 744 w 1047"/>
                <a:gd name="T1" fmla="*/ 26 h 1037"/>
                <a:gd name="T2" fmla="*/ 681 w 1047"/>
                <a:gd name="T3" fmla="*/ 0 h 1037"/>
                <a:gd name="T4" fmla="*/ 618 w 1047"/>
                <a:gd name="T5" fmla="*/ 26 h 1037"/>
                <a:gd name="T6" fmla="*/ 568 w 1047"/>
                <a:gd name="T7" fmla="*/ 77 h 1037"/>
                <a:gd name="T8" fmla="*/ 541 w 1047"/>
                <a:gd name="T9" fmla="*/ 140 h 1037"/>
                <a:gd name="T10" fmla="*/ 555 w 1047"/>
                <a:gd name="T11" fmla="*/ 187 h 1037"/>
                <a:gd name="T12" fmla="*/ 69 w 1047"/>
                <a:gd name="T13" fmla="*/ 382 h 1037"/>
                <a:gd name="T14" fmla="*/ 7 w 1047"/>
                <a:gd name="T15" fmla="*/ 460 h 1037"/>
                <a:gd name="T16" fmla="*/ 37 w 1047"/>
                <a:gd name="T17" fmla="*/ 556 h 1037"/>
                <a:gd name="T18" fmla="*/ 491 w 1047"/>
                <a:gd name="T19" fmla="*/ 1006 h 1037"/>
                <a:gd name="T20" fmla="*/ 565 w 1047"/>
                <a:gd name="T21" fmla="*/ 1037 h 1037"/>
                <a:gd name="T22" fmla="*/ 567 w 1047"/>
                <a:gd name="T23" fmla="*/ 1037 h 1037"/>
                <a:gd name="T24" fmla="*/ 589 w 1047"/>
                <a:gd name="T25" fmla="*/ 1035 h 1037"/>
                <a:gd name="T26" fmla="*/ 667 w 1047"/>
                <a:gd name="T27" fmla="*/ 969 h 1037"/>
                <a:gd name="T28" fmla="*/ 858 w 1047"/>
                <a:gd name="T29" fmla="*/ 491 h 1037"/>
                <a:gd name="T30" fmla="*/ 907 w 1047"/>
                <a:gd name="T31" fmla="*/ 506 h 1037"/>
                <a:gd name="T32" fmla="*/ 970 w 1047"/>
                <a:gd name="T33" fmla="*/ 480 h 1037"/>
                <a:gd name="T34" fmla="*/ 1020 w 1047"/>
                <a:gd name="T35" fmla="*/ 429 h 1037"/>
                <a:gd name="T36" fmla="*/ 1047 w 1047"/>
                <a:gd name="T37" fmla="*/ 366 h 1037"/>
                <a:gd name="T38" fmla="*/ 1021 w 1047"/>
                <a:gd name="T39" fmla="*/ 303 h 1037"/>
                <a:gd name="T40" fmla="*/ 744 w 1047"/>
                <a:gd name="T41" fmla="*/ 26 h 1037"/>
                <a:gd name="T42" fmla="*/ 601 w 1047"/>
                <a:gd name="T43" fmla="*/ 943 h 1037"/>
                <a:gd name="T44" fmla="*/ 575 w 1047"/>
                <a:gd name="T45" fmla="*/ 965 h 1037"/>
                <a:gd name="T46" fmla="*/ 566 w 1047"/>
                <a:gd name="T47" fmla="*/ 966 h 1037"/>
                <a:gd name="T48" fmla="*/ 542 w 1047"/>
                <a:gd name="T49" fmla="*/ 955 h 1037"/>
                <a:gd name="T50" fmla="*/ 87 w 1047"/>
                <a:gd name="T51" fmla="*/ 505 h 1037"/>
                <a:gd name="T52" fmla="*/ 77 w 1047"/>
                <a:gd name="T53" fmla="*/ 473 h 1037"/>
                <a:gd name="T54" fmla="*/ 98 w 1047"/>
                <a:gd name="T55" fmla="*/ 447 h 1037"/>
                <a:gd name="T56" fmla="*/ 320 w 1047"/>
                <a:gd name="T57" fmla="*/ 358 h 1037"/>
                <a:gd name="T58" fmla="*/ 770 w 1047"/>
                <a:gd name="T59" fmla="*/ 520 h 1037"/>
                <a:gd name="T60" fmla="*/ 601 w 1047"/>
                <a:gd name="T61" fmla="*/ 943 h 1037"/>
                <a:gd name="T62" fmla="*/ 970 w 1047"/>
                <a:gd name="T63" fmla="*/ 378 h 1037"/>
                <a:gd name="T64" fmla="*/ 919 w 1047"/>
                <a:gd name="T65" fmla="*/ 429 h 1037"/>
                <a:gd name="T66" fmla="*/ 894 w 1047"/>
                <a:gd name="T67" fmla="*/ 429 h 1037"/>
                <a:gd name="T68" fmla="*/ 831 w 1047"/>
                <a:gd name="T69" fmla="*/ 366 h 1037"/>
                <a:gd name="T70" fmla="*/ 780 w 1047"/>
                <a:gd name="T71" fmla="*/ 494 h 1037"/>
                <a:gd name="T72" fmla="*/ 784 w 1047"/>
                <a:gd name="T73" fmla="*/ 483 h 1037"/>
                <a:gd name="T74" fmla="*/ 468 w 1047"/>
                <a:gd name="T75" fmla="*/ 350 h 1037"/>
                <a:gd name="T76" fmla="*/ 376 w 1047"/>
                <a:gd name="T77" fmla="*/ 336 h 1037"/>
                <a:gd name="T78" fmla="*/ 679 w 1047"/>
                <a:gd name="T79" fmla="*/ 214 h 1037"/>
                <a:gd name="T80" fmla="*/ 618 w 1047"/>
                <a:gd name="T81" fmla="*/ 153 h 1037"/>
                <a:gd name="T82" fmla="*/ 618 w 1047"/>
                <a:gd name="T83" fmla="*/ 128 h 1037"/>
                <a:gd name="T84" fmla="*/ 669 w 1047"/>
                <a:gd name="T85" fmla="*/ 77 h 1037"/>
                <a:gd name="T86" fmla="*/ 694 w 1047"/>
                <a:gd name="T87" fmla="*/ 77 h 1037"/>
                <a:gd name="T88" fmla="*/ 970 w 1047"/>
                <a:gd name="T89" fmla="*/ 353 h 1037"/>
                <a:gd name="T90" fmla="*/ 970 w 1047"/>
                <a:gd name="T91" fmla="*/ 378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47" h="1037">
                  <a:moveTo>
                    <a:pt x="744" y="26"/>
                  </a:moveTo>
                  <a:cubicBezTo>
                    <a:pt x="727" y="10"/>
                    <a:pt x="705" y="0"/>
                    <a:pt x="681" y="0"/>
                  </a:cubicBezTo>
                  <a:cubicBezTo>
                    <a:pt x="657" y="0"/>
                    <a:pt x="635" y="10"/>
                    <a:pt x="618" y="26"/>
                  </a:cubicBezTo>
                  <a:cubicBezTo>
                    <a:pt x="568" y="77"/>
                    <a:pt x="568" y="77"/>
                    <a:pt x="568" y="77"/>
                  </a:cubicBezTo>
                  <a:cubicBezTo>
                    <a:pt x="551" y="94"/>
                    <a:pt x="541" y="116"/>
                    <a:pt x="541" y="140"/>
                  </a:cubicBezTo>
                  <a:cubicBezTo>
                    <a:pt x="541" y="157"/>
                    <a:pt x="546" y="173"/>
                    <a:pt x="555" y="187"/>
                  </a:cubicBezTo>
                  <a:cubicBezTo>
                    <a:pt x="69" y="382"/>
                    <a:pt x="69" y="382"/>
                    <a:pt x="69" y="382"/>
                  </a:cubicBezTo>
                  <a:cubicBezTo>
                    <a:pt x="37" y="396"/>
                    <a:pt x="13" y="425"/>
                    <a:pt x="7" y="460"/>
                  </a:cubicBezTo>
                  <a:cubicBezTo>
                    <a:pt x="0" y="495"/>
                    <a:pt x="11" y="531"/>
                    <a:pt x="37" y="556"/>
                  </a:cubicBezTo>
                  <a:cubicBezTo>
                    <a:pt x="491" y="1006"/>
                    <a:pt x="491" y="1006"/>
                    <a:pt x="491" y="1006"/>
                  </a:cubicBezTo>
                  <a:cubicBezTo>
                    <a:pt x="511" y="1025"/>
                    <a:pt x="537" y="1036"/>
                    <a:pt x="565" y="1037"/>
                  </a:cubicBezTo>
                  <a:cubicBezTo>
                    <a:pt x="565" y="1037"/>
                    <a:pt x="567" y="1037"/>
                    <a:pt x="567" y="1037"/>
                  </a:cubicBezTo>
                  <a:cubicBezTo>
                    <a:pt x="575" y="1037"/>
                    <a:pt x="582" y="1036"/>
                    <a:pt x="589" y="1035"/>
                  </a:cubicBezTo>
                  <a:cubicBezTo>
                    <a:pt x="625" y="1027"/>
                    <a:pt x="654" y="1003"/>
                    <a:pt x="667" y="969"/>
                  </a:cubicBezTo>
                  <a:cubicBezTo>
                    <a:pt x="858" y="491"/>
                    <a:pt x="858" y="491"/>
                    <a:pt x="858" y="491"/>
                  </a:cubicBezTo>
                  <a:cubicBezTo>
                    <a:pt x="872" y="501"/>
                    <a:pt x="889" y="506"/>
                    <a:pt x="907" y="506"/>
                  </a:cubicBezTo>
                  <a:cubicBezTo>
                    <a:pt x="931" y="506"/>
                    <a:pt x="953" y="496"/>
                    <a:pt x="970" y="480"/>
                  </a:cubicBezTo>
                  <a:cubicBezTo>
                    <a:pt x="1020" y="429"/>
                    <a:pt x="1020" y="429"/>
                    <a:pt x="1020" y="429"/>
                  </a:cubicBezTo>
                  <a:cubicBezTo>
                    <a:pt x="1037" y="412"/>
                    <a:pt x="1047" y="390"/>
                    <a:pt x="1047" y="366"/>
                  </a:cubicBezTo>
                  <a:cubicBezTo>
                    <a:pt x="1047" y="342"/>
                    <a:pt x="1037" y="319"/>
                    <a:pt x="1021" y="303"/>
                  </a:cubicBezTo>
                  <a:lnTo>
                    <a:pt x="744" y="26"/>
                  </a:lnTo>
                  <a:close/>
                  <a:moveTo>
                    <a:pt x="601" y="943"/>
                  </a:moveTo>
                  <a:cubicBezTo>
                    <a:pt x="596" y="954"/>
                    <a:pt x="586" y="962"/>
                    <a:pt x="575" y="965"/>
                  </a:cubicBezTo>
                  <a:cubicBezTo>
                    <a:pt x="572" y="965"/>
                    <a:pt x="569" y="966"/>
                    <a:pt x="566" y="966"/>
                  </a:cubicBezTo>
                  <a:cubicBezTo>
                    <a:pt x="557" y="965"/>
                    <a:pt x="549" y="962"/>
                    <a:pt x="542" y="955"/>
                  </a:cubicBezTo>
                  <a:cubicBezTo>
                    <a:pt x="87" y="505"/>
                    <a:pt x="87" y="505"/>
                    <a:pt x="87" y="505"/>
                  </a:cubicBezTo>
                  <a:cubicBezTo>
                    <a:pt x="79" y="497"/>
                    <a:pt x="75" y="485"/>
                    <a:pt x="77" y="473"/>
                  </a:cubicBezTo>
                  <a:cubicBezTo>
                    <a:pt x="79" y="462"/>
                    <a:pt x="87" y="452"/>
                    <a:pt x="98" y="447"/>
                  </a:cubicBezTo>
                  <a:cubicBezTo>
                    <a:pt x="320" y="358"/>
                    <a:pt x="320" y="358"/>
                    <a:pt x="320" y="358"/>
                  </a:cubicBezTo>
                  <a:cubicBezTo>
                    <a:pt x="470" y="408"/>
                    <a:pt x="620" y="360"/>
                    <a:pt x="770" y="520"/>
                  </a:cubicBezTo>
                  <a:lnTo>
                    <a:pt x="601" y="943"/>
                  </a:lnTo>
                  <a:close/>
                  <a:moveTo>
                    <a:pt x="970" y="378"/>
                  </a:moveTo>
                  <a:cubicBezTo>
                    <a:pt x="919" y="429"/>
                    <a:pt x="919" y="429"/>
                    <a:pt x="919" y="429"/>
                  </a:cubicBezTo>
                  <a:cubicBezTo>
                    <a:pt x="912" y="436"/>
                    <a:pt x="901" y="436"/>
                    <a:pt x="894" y="429"/>
                  </a:cubicBezTo>
                  <a:cubicBezTo>
                    <a:pt x="831" y="366"/>
                    <a:pt x="831" y="366"/>
                    <a:pt x="831" y="366"/>
                  </a:cubicBezTo>
                  <a:cubicBezTo>
                    <a:pt x="780" y="494"/>
                    <a:pt x="780" y="494"/>
                    <a:pt x="780" y="494"/>
                  </a:cubicBezTo>
                  <a:cubicBezTo>
                    <a:pt x="784" y="483"/>
                    <a:pt x="784" y="483"/>
                    <a:pt x="784" y="483"/>
                  </a:cubicBezTo>
                  <a:cubicBezTo>
                    <a:pt x="676" y="376"/>
                    <a:pt x="567" y="362"/>
                    <a:pt x="468" y="350"/>
                  </a:cubicBezTo>
                  <a:cubicBezTo>
                    <a:pt x="437" y="346"/>
                    <a:pt x="406" y="342"/>
                    <a:pt x="376" y="336"/>
                  </a:cubicBezTo>
                  <a:cubicBezTo>
                    <a:pt x="679" y="214"/>
                    <a:pt x="679" y="214"/>
                    <a:pt x="679" y="214"/>
                  </a:cubicBezTo>
                  <a:cubicBezTo>
                    <a:pt x="618" y="153"/>
                    <a:pt x="618" y="153"/>
                    <a:pt x="618" y="153"/>
                  </a:cubicBezTo>
                  <a:cubicBezTo>
                    <a:pt x="611" y="146"/>
                    <a:pt x="611" y="135"/>
                    <a:pt x="618" y="128"/>
                  </a:cubicBezTo>
                  <a:cubicBezTo>
                    <a:pt x="669" y="77"/>
                    <a:pt x="669" y="77"/>
                    <a:pt x="669" y="77"/>
                  </a:cubicBezTo>
                  <a:cubicBezTo>
                    <a:pt x="676" y="70"/>
                    <a:pt x="687" y="70"/>
                    <a:pt x="694" y="77"/>
                  </a:cubicBezTo>
                  <a:cubicBezTo>
                    <a:pt x="970" y="353"/>
                    <a:pt x="970" y="353"/>
                    <a:pt x="970" y="353"/>
                  </a:cubicBezTo>
                  <a:cubicBezTo>
                    <a:pt x="977" y="360"/>
                    <a:pt x="977" y="372"/>
                    <a:pt x="970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0" name="Freeform: Shape 28"/>
            <p:cNvSpPr/>
            <p:nvPr/>
          </p:nvSpPr>
          <p:spPr bwMode="auto">
            <a:xfrm>
              <a:off x="1536700" y="-311150"/>
              <a:ext cx="669925" cy="673100"/>
            </a:xfrm>
            <a:custGeom>
              <a:avLst/>
              <a:gdLst>
                <a:gd name="T0" fmla="*/ 89 w 178"/>
                <a:gd name="T1" fmla="*/ 179 h 179"/>
                <a:gd name="T2" fmla="*/ 178 w 178"/>
                <a:gd name="T3" fmla="*/ 89 h 179"/>
                <a:gd name="T4" fmla="*/ 89 w 178"/>
                <a:gd name="T5" fmla="*/ 0 h 179"/>
                <a:gd name="T6" fmla="*/ 0 w 178"/>
                <a:gd name="T7" fmla="*/ 89 h 179"/>
                <a:gd name="T8" fmla="*/ 89 w 178"/>
                <a:gd name="T9" fmla="*/ 179 h 179"/>
                <a:gd name="T10" fmla="*/ 89 w 178"/>
                <a:gd name="T11" fmla="*/ 36 h 179"/>
                <a:gd name="T12" fmla="*/ 143 w 178"/>
                <a:gd name="T13" fmla="*/ 89 h 179"/>
                <a:gd name="T14" fmla="*/ 89 w 178"/>
                <a:gd name="T15" fmla="*/ 143 h 179"/>
                <a:gd name="T16" fmla="*/ 35 w 178"/>
                <a:gd name="T17" fmla="*/ 89 h 179"/>
                <a:gd name="T18" fmla="*/ 89 w 178"/>
                <a:gd name="T19" fmla="*/ 3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8" h="179">
                  <a:moveTo>
                    <a:pt x="89" y="179"/>
                  </a:moveTo>
                  <a:cubicBezTo>
                    <a:pt x="138" y="179"/>
                    <a:pt x="178" y="139"/>
                    <a:pt x="178" y="89"/>
                  </a:cubicBezTo>
                  <a:cubicBezTo>
                    <a:pt x="178" y="40"/>
                    <a:pt x="138" y="0"/>
                    <a:pt x="89" y="0"/>
                  </a:cubicBezTo>
                  <a:cubicBezTo>
                    <a:pt x="40" y="0"/>
                    <a:pt x="0" y="40"/>
                    <a:pt x="0" y="89"/>
                  </a:cubicBezTo>
                  <a:cubicBezTo>
                    <a:pt x="0" y="139"/>
                    <a:pt x="40" y="179"/>
                    <a:pt x="89" y="179"/>
                  </a:cubicBezTo>
                  <a:close/>
                  <a:moveTo>
                    <a:pt x="89" y="36"/>
                  </a:moveTo>
                  <a:cubicBezTo>
                    <a:pt x="119" y="36"/>
                    <a:pt x="143" y="60"/>
                    <a:pt x="143" y="89"/>
                  </a:cubicBezTo>
                  <a:cubicBezTo>
                    <a:pt x="143" y="119"/>
                    <a:pt x="119" y="143"/>
                    <a:pt x="89" y="143"/>
                  </a:cubicBezTo>
                  <a:cubicBezTo>
                    <a:pt x="59" y="143"/>
                    <a:pt x="35" y="119"/>
                    <a:pt x="35" y="89"/>
                  </a:cubicBezTo>
                  <a:cubicBezTo>
                    <a:pt x="35" y="60"/>
                    <a:pt x="59" y="36"/>
                    <a:pt x="89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1" name="Freeform: Shape 29"/>
            <p:cNvSpPr/>
            <p:nvPr/>
          </p:nvSpPr>
          <p:spPr bwMode="auto">
            <a:xfrm>
              <a:off x="3282950" y="-2462213"/>
              <a:ext cx="673100" cy="673100"/>
            </a:xfrm>
            <a:custGeom>
              <a:avLst/>
              <a:gdLst>
                <a:gd name="T0" fmla="*/ 90 w 179"/>
                <a:gd name="T1" fmla="*/ 0 h 179"/>
                <a:gd name="T2" fmla="*/ 0 w 179"/>
                <a:gd name="T3" fmla="*/ 89 h 179"/>
                <a:gd name="T4" fmla="*/ 90 w 179"/>
                <a:gd name="T5" fmla="*/ 179 h 179"/>
                <a:gd name="T6" fmla="*/ 179 w 179"/>
                <a:gd name="T7" fmla="*/ 89 h 179"/>
                <a:gd name="T8" fmla="*/ 90 w 179"/>
                <a:gd name="T9" fmla="*/ 0 h 179"/>
                <a:gd name="T10" fmla="*/ 90 w 179"/>
                <a:gd name="T11" fmla="*/ 143 h 179"/>
                <a:gd name="T12" fmla="*/ 36 w 179"/>
                <a:gd name="T13" fmla="*/ 89 h 179"/>
                <a:gd name="T14" fmla="*/ 90 w 179"/>
                <a:gd name="T15" fmla="*/ 36 h 179"/>
                <a:gd name="T16" fmla="*/ 143 w 179"/>
                <a:gd name="T17" fmla="*/ 89 h 179"/>
                <a:gd name="T18" fmla="*/ 90 w 179"/>
                <a:gd name="T19" fmla="*/ 143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9" h="179">
                  <a:moveTo>
                    <a:pt x="90" y="0"/>
                  </a:moveTo>
                  <a:cubicBezTo>
                    <a:pt x="40" y="0"/>
                    <a:pt x="0" y="40"/>
                    <a:pt x="0" y="89"/>
                  </a:cubicBezTo>
                  <a:cubicBezTo>
                    <a:pt x="0" y="139"/>
                    <a:pt x="40" y="179"/>
                    <a:pt x="90" y="179"/>
                  </a:cubicBezTo>
                  <a:cubicBezTo>
                    <a:pt x="139" y="179"/>
                    <a:pt x="179" y="139"/>
                    <a:pt x="179" y="89"/>
                  </a:cubicBezTo>
                  <a:cubicBezTo>
                    <a:pt x="179" y="40"/>
                    <a:pt x="139" y="0"/>
                    <a:pt x="90" y="0"/>
                  </a:cubicBezTo>
                  <a:close/>
                  <a:moveTo>
                    <a:pt x="90" y="143"/>
                  </a:moveTo>
                  <a:cubicBezTo>
                    <a:pt x="60" y="143"/>
                    <a:pt x="36" y="119"/>
                    <a:pt x="36" y="89"/>
                  </a:cubicBezTo>
                  <a:cubicBezTo>
                    <a:pt x="36" y="60"/>
                    <a:pt x="60" y="36"/>
                    <a:pt x="90" y="36"/>
                  </a:cubicBezTo>
                  <a:cubicBezTo>
                    <a:pt x="119" y="36"/>
                    <a:pt x="143" y="60"/>
                    <a:pt x="143" y="89"/>
                  </a:cubicBezTo>
                  <a:cubicBezTo>
                    <a:pt x="143" y="119"/>
                    <a:pt x="119" y="143"/>
                    <a:pt x="90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2" name="Freeform: Shape 30"/>
            <p:cNvSpPr/>
            <p:nvPr/>
          </p:nvSpPr>
          <p:spPr bwMode="auto">
            <a:xfrm>
              <a:off x="728662" y="-446088"/>
              <a:ext cx="538163" cy="536575"/>
            </a:xfrm>
            <a:custGeom>
              <a:avLst/>
              <a:gdLst>
                <a:gd name="T0" fmla="*/ 0 w 143"/>
                <a:gd name="T1" fmla="*/ 72 h 143"/>
                <a:gd name="T2" fmla="*/ 72 w 143"/>
                <a:gd name="T3" fmla="*/ 143 h 143"/>
                <a:gd name="T4" fmla="*/ 143 w 143"/>
                <a:gd name="T5" fmla="*/ 72 h 143"/>
                <a:gd name="T6" fmla="*/ 72 w 143"/>
                <a:gd name="T7" fmla="*/ 0 h 143"/>
                <a:gd name="T8" fmla="*/ 0 w 143"/>
                <a:gd name="T9" fmla="*/ 72 h 143"/>
                <a:gd name="T10" fmla="*/ 72 w 143"/>
                <a:gd name="T11" fmla="*/ 36 h 143"/>
                <a:gd name="T12" fmla="*/ 107 w 143"/>
                <a:gd name="T13" fmla="*/ 72 h 143"/>
                <a:gd name="T14" fmla="*/ 72 w 143"/>
                <a:gd name="T15" fmla="*/ 108 h 143"/>
                <a:gd name="T16" fmla="*/ 36 w 143"/>
                <a:gd name="T17" fmla="*/ 72 h 143"/>
                <a:gd name="T18" fmla="*/ 72 w 143"/>
                <a:gd name="T19" fmla="*/ 3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143">
                  <a:moveTo>
                    <a:pt x="0" y="72"/>
                  </a:moveTo>
                  <a:cubicBezTo>
                    <a:pt x="0" y="111"/>
                    <a:pt x="32" y="143"/>
                    <a:pt x="72" y="143"/>
                  </a:cubicBezTo>
                  <a:cubicBezTo>
                    <a:pt x="111" y="143"/>
                    <a:pt x="143" y="111"/>
                    <a:pt x="143" y="72"/>
                  </a:cubicBezTo>
                  <a:cubicBezTo>
                    <a:pt x="143" y="32"/>
                    <a:pt x="111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lose/>
                  <a:moveTo>
                    <a:pt x="72" y="36"/>
                  </a:moveTo>
                  <a:cubicBezTo>
                    <a:pt x="91" y="36"/>
                    <a:pt x="107" y="52"/>
                    <a:pt x="107" y="72"/>
                  </a:cubicBezTo>
                  <a:cubicBezTo>
                    <a:pt x="107" y="92"/>
                    <a:pt x="91" y="108"/>
                    <a:pt x="72" y="108"/>
                  </a:cubicBezTo>
                  <a:cubicBezTo>
                    <a:pt x="52" y="108"/>
                    <a:pt x="36" y="92"/>
                    <a:pt x="36" y="72"/>
                  </a:cubicBezTo>
                  <a:cubicBezTo>
                    <a:pt x="36" y="52"/>
                    <a:pt x="52" y="36"/>
                    <a:pt x="7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3" name="Oval 31"/>
            <p:cNvSpPr/>
            <p:nvPr/>
          </p:nvSpPr>
          <p:spPr bwMode="auto">
            <a:xfrm>
              <a:off x="1266825" y="496888"/>
              <a:ext cx="269875" cy="2667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4" name="Oval 32"/>
            <p:cNvSpPr/>
            <p:nvPr/>
          </p:nvSpPr>
          <p:spPr bwMode="auto">
            <a:xfrm>
              <a:off x="3417887" y="-1522413"/>
              <a:ext cx="269875" cy="271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21" name="Oval 19"/>
          <p:cNvSpPr/>
          <p:nvPr/>
        </p:nvSpPr>
        <p:spPr>
          <a:xfrm rot="5400000">
            <a:off x="7505927" y="4874150"/>
            <a:ext cx="798027" cy="8003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2" name="Freeform: Shape 20"/>
          <p:cNvSpPr/>
          <p:nvPr/>
        </p:nvSpPr>
        <p:spPr bwMode="auto">
          <a:xfrm>
            <a:off x="7691710" y="5061211"/>
            <a:ext cx="426463" cy="426201"/>
          </a:xfrm>
          <a:custGeom>
            <a:avLst/>
            <a:gdLst>
              <a:gd name="T0" fmla="*/ 434 w 688"/>
              <a:gd name="T1" fmla="*/ 77 h 688"/>
              <a:gd name="T2" fmla="*/ 284 w 688"/>
              <a:gd name="T3" fmla="*/ 194 h 688"/>
              <a:gd name="T4" fmla="*/ 175 w 688"/>
              <a:gd name="T5" fmla="*/ 194 h 688"/>
              <a:gd name="T6" fmla="*/ 0 w 688"/>
              <a:gd name="T7" fmla="*/ 301 h 688"/>
              <a:gd name="T8" fmla="*/ 129 w 688"/>
              <a:gd name="T9" fmla="*/ 452 h 688"/>
              <a:gd name="T10" fmla="*/ 172 w 688"/>
              <a:gd name="T11" fmla="*/ 688 h 688"/>
              <a:gd name="T12" fmla="*/ 301 w 688"/>
              <a:gd name="T13" fmla="*/ 645 h 688"/>
              <a:gd name="T14" fmla="*/ 279 w 688"/>
              <a:gd name="T15" fmla="*/ 581 h 688"/>
              <a:gd name="T16" fmla="*/ 280 w 688"/>
              <a:gd name="T17" fmla="*/ 429 h 688"/>
              <a:gd name="T18" fmla="*/ 283 w 688"/>
              <a:gd name="T19" fmla="*/ 418 h 688"/>
              <a:gd name="T20" fmla="*/ 290 w 688"/>
              <a:gd name="T21" fmla="*/ 412 h 688"/>
              <a:gd name="T22" fmla="*/ 296 w 688"/>
              <a:gd name="T23" fmla="*/ 410 h 688"/>
              <a:gd name="T24" fmla="*/ 434 w 688"/>
              <a:gd name="T25" fmla="*/ 525 h 688"/>
              <a:gd name="T26" fmla="*/ 688 w 688"/>
              <a:gd name="T27" fmla="*/ 301 h 688"/>
              <a:gd name="T28" fmla="*/ 430 w 688"/>
              <a:gd name="T29" fmla="*/ 301 h 688"/>
              <a:gd name="T30" fmla="*/ 495 w 688"/>
              <a:gd name="T31" fmla="*/ 237 h 688"/>
              <a:gd name="T32" fmla="*/ 495 w 688"/>
              <a:gd name="T33" fmla="*/ 366 h 688"/>
              <a:gd name="T34" fmla="*/ 430 w 688"/>
              <a:gd name="T35" fmla="*/ 301 h 688"/>
              <a:gd name="T36" fmla="*/ 86 w 688"/>
              <a:gd name="T37" fmla="*/ 237 h 688"/>
              <a:gd name="T38" fmla="*/ 215 w 688"/>
              <a:gd name="T39" fmla="*/ 301 h 688"/>
              <a:gd name="T40" fmla="*/ 86 w 688"/>
              <a:gd name="T41" fmla="*/ 366 h 688"/>
              <a:gd name="T42" fmla="*/ 258 w 688"/>
              <a:gd name="T43" fmla="*/ 645 h 688"/>
              <a:gd name="T44" fmla="*/ 172 w 688"/>
              <a:gd name="T45" fmla="*/ 452 h 688"/>
              <a:gd name="T46" fmla="*/ 175 w 688"/>
              <a:gd name="T47" fmla="*/ 409 h 688"/>
              <a:gd name="T48" fmla="*/ 240 w 688"/>
              <a:gd name="T49" fmla="*/ 409 h 688"/>
              <a:gd name="T50" fmla="*/ 236 w 688"/>
              <a:gd name="T51" fmla="*/ 581 h 688"/>
              <a:gd name="T52" fmla="*/ 258 w 688"/>
              <a:gd name="T53" fmla="*/ 627 h 688"/>
              <a:gd name="T54" fmla="*/ 284 w 688"/>
              <a:gd name="T55" fmla="*/ 366 h 688"/>
              <a:gd name="T56" fmla="*/ 280 w 688"/>
              <a:gd name="T57" fmla="*/ 366 h 688"/>
              <a:gd name="T58" fmla="*/ 280 w 688"/>
              <a:gd name="T59" fmla="*/ 237 h 688"/>
              <a:gd name="T60" fmla="*/ 396 w 688"/>
              <a:gd name="T61" fmla="*/ 193 h 688"/>
              <a:gd name="T62" fmla="*/ 396 w 688"/>
              <a:gd name="T63" fmla="*/ 409 h 688"/>
              <a:gd name="T64" fmla="*/ 538 w 688"/>
              <a:gd name="T65" fmla="*/ 559 h 688"/>
              <a:gd name="T66" fmla="*/ 495 w 688"/>
              <a:gd name="T67" fmla="*/ 409 h 688"/>
              <a:gd name="T68" fmla="*/ 495 w 688"/>
              <a:gd name="T69" fmla="*/ 194 h 688"/>
              <a:gd name="T70" fmla="*/ 538 w 688"/>
              <a:gd name="T71" fmla="*/ 43 h 688"/>
              <a:gd name="T72" fmla="*/ 538 w 688"/>
              <a:gd name="T73" fmla="*/ 559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88" h="688">
                <a:moveTo>
                  <a:pt x="538" y="0"/>
                </a:moveTo>
                <a:cubicBezTo>
                  <a:pt x="493" y="0"/>
                  <a:pt x="459" y="30"/>
                  <a:pt x="434" y="77"/>
                </a:cubicBezTo>
                <a:cubicBezTo>
                  <a:pt x="433" y="77"/>
                  <a:pt x="433" y="77"/>
                  <a:pt x="433" y="77"/>
                </a:cubicBezTo>
                <a:cubicBezTo>
                  <a:pt x="397" y="148"/>
                  <a:pt x="343" y="194"/>
                  <a:pt x="284" y="194"/>
                </a:cubicBezTo>
                <a:cubicBezTo>
                  <a:pt x="270" y="194"/>
                  <a:pt x="270" y="194"/>
                  <a:pt x="270" y="194"/>
                </a:cubicBezTo>
                <a:cubicBezTo>
                  <a:pt x="175" y="194"/>
                  <a:pt x="175" y="194"/>
                  <a:pt x="175" y="194"/>
                </a:cubicBezTo>
                <a:cubicBezTo>
                  <a:pt x="86" y="194"/>
                  <a:pt x="86" y="194"/>
                  <a:pt x="86" y="194"/>
                </a:cubicBezTo>
                <a:cubicBezTo>
                  <a:pt x="38" y="194"/>
                  <a:pt x="0" y="241"/>
                  <a:pt x="0" y="301"/>
                </a:cubicBezTo>
                <a:cubicBezTo>
                  <a:pt x="0" y="361"/>
                  <a:pt x="38" y="409"/>
                  <a:pt x="86" y="409"/>
                </a:cubicBezTo>
                <a:cubicBezTo>
                  <a:pt x="110" y="409"/>
                  <a:pt x="129" y="428"/>
                  <a:pt x="129" y="452"/>
                </a:cubicBezTo>
                <a:cubicBezTo>
                  <a:pt x="129" y="645"/>
                  <a:pt x="129" y="645"/>
                  <a:pt x="129" y="645"/>
                </a:cubicBezTo>
                <a:cubicBezTo>
                  <a:pt x="129" y="669"/>
                  <a:pt x="148" y="688"/>
                  <a:pt x="172" y="688"/>
                </a:cubicBezTo>
                <a:cubicBezTo>
                  <a:pt x="258" y="688"/>
                  <a:pt x="258" y="688"/>
                  <a:pt x="258" y="688"/>
                </a:cubicBezTo>
                <a:cubicBezTo>
                  <a:pt x="282" y="688"/>
                  <a:pt x="301" y="669"/>
                  <a:pt x="301" y="645"/>
                </a:cubicBezTo>
                <a:cubicBezTo>
                  <a:pt x="301" y="624"/>
                  <a:pt x="301" y="624"/>
                  <a:pt x="301" y="624"/>
                </a:cubicBezTo>
                <a:cubicBezTo>
                  <a:pt x="301" y="602"/>
                  <a:pt x="279" y="592"/>
                  <a:pt x="279" y="581"/>
                </a:cubicBezTo>
                <a:cubicBezTo>
                  <a:pt x="279" y="430"/>
                  <a:pt x="279" y="430"/>
                  <a:pt x="279" y="430"/>
                </a:cubicBezTo>
                <a:cubicBezTo>
                  <a:pt x="279" y="429"/>
                  <a:pt x="280" y="429"/>
                  <a:pt x="280" y="429"/>
                </a:cubicBezTo>
                <a:cubicBezTo>
                  <a:pt x="280" y="426"/>
                  <a:pt x="281" y="423"/>
                  <a:pt x="282" y="420"/>
                </a:cubicBezTo>
                <a:cubicBezTo>
                  <a:pt x="283" y="419"/>
                  <a:pt x="283" y="419"/>
                  <a:pt x="283" y="418"/>
                </a:cubicBezTo>
                <a:cubicBezTo>
                  <a:pt x="285" y="416"/>
                  <a:pt x="287" y="414"/>
                  <a:pt x="290" y="412"/>
                </a:cubicBezTo>
                <a:cubicBezTo>
                  <a:pt x="290" y="412"/>
                  <a:pt x="290" y="412"/>
                  <a:pt x="290" y="412"/>
                </a:cubicBezTo>
                <a:cubicBezTo>
                  <a:pt x="290" y="412"/>
                  <a:pt x="290" y="412"/>
                  <a:pt x="291" y="412"/>
                </a:cubicBezTo>
                <a:cubicBezTo>
                  <a:pt x="292" y="411"/>
                  <a:pt x="294" y="410"/>
                  <a:pt x="296" y="410"/>
                </a:cubicBezTo>
                <a:cubicBezTo>
                  <a:pt x="350" y="416"/>
                  <a:pt x="400" y="459"/>
                  <a:pt x="433" y="525"/>
                </a:cubicBezTo>
                <a:cubicBezTo>
                  <a:pt x="434" y="525"/>
                  <a:pt x="434" y="525"/>
                  <a:pt x="434" y="525"/>
                </a:cubicBezTo>
                <a:cubicBezTo>
                  <a:pt x="459" y="572"/>
                  <a:pt x="493" y="602"/>
                  <a:pt x="538" y="602"/>
                </a:cubicBezTo>
                <a:cubicBezTo>
                  <a:pt x="636" y="602"/>
                  <a:pt x="688" y="451"/>
                  <a:pt x="688" y="301"/>
                </a:cubicBezTo>
                <a:cubicBezTo>
                  <a:pt x="688" y="151"/>
                  <a:pt x="636" y="0"/>
                  <a:pt x="538" y="0"/>
                </a:cubicBezTo>
                <a:close/>
                <a:moveTo>
                  <a:pt x="430" y="301"/>
                </a:moveTo>
                <a:cubicBezTo>
                  <a:pt x="430" y="279"/>
                  <a:pt x="431" y="257"/>
                  <a:pt x="434" y="237"/>
                </a:cubicBezTo>
                <a:cubicBezTo>
                  <a:pt x="495" y="237"/>
                  <a:pt x="495" y="237"/>
                  <a:pt x="495" y="237"/>
                </a:cubicBezTo>
                <a:cubicBezTo>
                  <a:pt x="518" y="237"/>
                  <a:pt x="538" y="265"/>
                  <a:pt x="538" y="301"/>
                </a:cubicBezTo>
                <a:cubicBezTo>
                  <a:pt x="538" y="337"/>
                  <a:pt x="518" y="366"/>
                  <a:pt x="495" y="366"/>
                </a:cubicBezTo>
                <a:cubicBezTo>
                  <a:pt x="434" y="366"/>
                  <a:pt x="434" y="366"/>
                  <a:pt x="434" y="366"/>
                </a:cubicBezTo>
                <a:cubicBezTo>
                  <a:pt x="431" y="345"/>
                  <a:pt x="430" y="323"/>
                  <a:pt x="430" y="301"/>
                </a:cubicBezTo>
                <a:close/>
                <a:moveTo>
                  <a:pt x="43" y="301"/>
                </a:moveTo>
                <a:cubicBezTo>
                  <a:pt x="43" y="265"/>
                  <a:pt x="62" y="237"/>
                  <a:pt x="86" y="237"/>
                </a:cubicBezTo>
                <a:cubicBezTo>
                  <a:pt x="237" y="237"/>
                  <a:pt x="237" y="237"/>
                  <a:pt x="237" y="237"/>
                </a:cubicBezTo>
                <a:cubicBezTo>
                  <a:pt x="223" y="252"/>
                  <a:pt x="215" y="275"/>
                  <a:pt x="215" y="301"/>
                </a:cubicBezTo>
                <a:cubicBezTo>
                  <a:pt x="215" y="327"/>
                  <a:pt x="223" y="350"/>
                  <a:pt x="237" y="366"/>
                </a:cubicBezTo>
                <a:cubicBezTo>
                  <a:pt x="86" y="366"/>
                  <a:pt x="86" y="366"/>
                  <a:pt x="86" y="366"/>
                </a:cubicBezTo>
                <a:cubicBezTo>
                  <a:pt x="62" y="366"/>
                  <a:pt x="43" y="337"/>
                  <a:pt x="43" y="301"/>
                </a:cubicBezTo>
                <a:close/>
                <a:moveTo>
                  <a:pt x="258" y="645"/>
                </a:moveTo>
                <a:cubicBezTo>
                  <a:pt x="172" y="645"/>
                  <a:pt x="172" y="645"/>
                  <a:pt x="172" y="645"/>
                </a:cubicBezTo>
                <a:cubicBezTo>
                  <a:pt x="172" y="452"/>
                  <a:pt x="172" y="452"/>
                  <a:pt x="172" y="452"/>
                </a:cubicBezTo>
                <a:cubicBezTo>
                  <a:pt x="172" y="436"/>
                  <a:pt x="168" y="421"/>
                  <a:pt x="160" y="409"/>
                </a:cubicBezTo>
                <a:cubicBezTo>
                  <a:pt x="175" y="409"/>
                  <a:pt x="175" y="409"/>
                  <a:pt x="175" y="409"/>
                </a:cubicBezTo>
                <a:cubicBezTo>
                  <a:pt x="175" y="409"/>
                  <a:pt x="175" y="409"/>
                  <a:pt x="175" y="409"/>
                </a:cubicBezTo>
                <a:cubicBezTo>
                  <a:pt x="240" y="409"/>
                  <a:pt x="240" y="409"/>
                  <a:pt x="240" y="409"/>
                </a:cubicBezTo>
                <a:cubicBezTo>
                  <a:pt x="238" y="415"/>
                  <a:pt x="236" y="423"/>
                  <a:pt x="236" y="430"/>
                </a:cubicBezTo>
                <a:cubicBezTo>
                  <a:pt x="236" y="581"/>
                  <a:pt x="236" y="581"/>
                  <a:pt x="236" y="581"/>
                </a:cubicBezTo>
                <a:cubicBezTo>
                  <a:pt x="236" y="601"/>
                  <a:pt x="248" y="615"/>
                  <a:pt x="255" y="623"/>
                </a:cubicBezTo>
                <a:cubicBezTo>
                  <a:pt x="256" y="624"/>
                  <a:pt x="257" y="626"/>
                  <a:pt x="258" y="627"/>
                </a:cubicBezTo>
                <a:lnTo>
                  <a:pt x="258" y="645"/>
                </a:lnTo>
                <a:close/>
                <a:moveTo>
                  <a:pt x="284" y="366"/>
                </a:moveTo>
                <a:cubicBezTo>
                  <a:pt x="280" y="366"/>
                  <a:pt x="280" y="366"/>
                  <a:pt x="280" y="366"/>
                </a:cubicBezTo>
                <a:cubicBezTo>
                  <a:pt x="280" y="366"/>
                  <a:pt x="280" y="366"/>
                  <a:pt x="280" y="366"/>
                </a:cubicBezTo>
                <a:cubicBezTo>
                  <a:pt x="256" y="366"/>
                  <a:pt x="237" y="337"/>
                  <a:pt x="237" y="301"/>
                </a:cubicBezTo>
                <a:cubicBezTo>
                  <a:pt x="237" y="265"/>
                  <a:pt x="256" y="237"/>
                  <a:pt x="280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325" y="237"/>
                  <a:pt x="363" y="221"/>
                  <a:pt x="396" y="193"/>
                </a:cubicBezTo>
                <a:cubicBezTo>
                  <a:pt x="390" y="228"/>
                  <a:pt x="387" y="264"/>
                  <a:pt x="387" y="301"/>
                </a:cubicBezTo>
                <a:cubicBezTo>
                  <a:pt x="387" y="338"/>
                  <a:pt x="390" y="375"/>
                  <a:pt x="396" y="409"/>
                </a:cubicBezTo>
                <a:cubicBezTo>
                  <a:pt x="363" y="382"/>
                  <a:pt x="325" y="366"/>
                  <a:pt x="284" y="366"/>
                </a:cubicBezTo>
                <a:close/>
                <a:moveTo>
                  <a:pt x="538" y="559"/>
                </a:moveTo>
                <a:cubicBezTo>
                  <a:pt x="494" y="559"/>
                  <a:pt x="457" y="497"/>
                  <a:pt x="440" y="409"/>
                </a:cubicBezTo>
                <a:cubicBezTo>
                  <a:pt x="495" y="409"/>
                  <a:pt x="495" y="409"/>
                  <a:pt x="495" y="409"/>
                </a:cubicBezTo>
                <a:cubicBezTo>
                  <a:pt x="543" y="409"/>
                  <a:pt x="581" y="361"/>
                  <a:pt x="581" y="301"/>
                </a:cubicBezTo>
                <a:cubicBezTo>
                  <a:pt x="581" y="241"/>
                  <a:pt x="543" y="194"/>
                  <a:pt x="495" y="194"/>
                </a:cubicBezTo>
                <a:cubicBezTo>
                  <a:pt x="440" y="194"/>
                  <a:pt x="440" y="194"/>
                  <a:pt x="440" y="194"/>
                </a:cubicBezTo>
                <a:cubicBezTo>
                  <a:pt x="457" y="105"/>
                  <a:pt x="494" y="43"/>
                  <a:pt x="538" y="43"/>
                </a:cubicBezTo>
                <a:cubicBezTo>
                  <a:pt x="597" y="43"/>
                  <a:pt x="645" y="159"/>
                  <a:pt x="645" y="301"/>
                </a:cubicBezTo>
                <a:cubicBezTo>
                  <a:pt x="645" y="443"/>
                  <a:pt x="597" y="559"/>
                  <a:pt x="538" y="5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cxnSp>
        <p:nvCxnSpPr>
          <p:cNvPr id="23" name="Straight Connector 21"/>
          <p:cNvCxnSpPr/>
          <p:nvPr/>
        </p:nvCxnSpPr>
        <p:spPr>
          <a:xfrm>
            <a:off x="4774874" y="2356914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2"/>
          <p:cNvCxnSpPr/>
          <p:nvPr/>
        </p:nvCxnSpPr>
        <p:spPr>
          <a:xfrm>
            <a:off x="6849678" y="2356914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3"/>
          <p:cNvCxnSpPr/>
          <p:nvPr/>
        </p:nvCxnSpPr>
        <p:spPr>
          <a:xfrm>
            <a:off x="4774874" y="3802813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4"/>
          <p:cNvCxnSpPr/>
          <p:nvPr/>
        </p:nvCxnSpPr>
        <p:spPr>
          <a:xfrm>
            <a:off x="6849678" y="3802813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5"/>
          <p:cNvCxnSpPr/>
          <p:nvPr/>
        </p:nvCxnSpPr>
        <p:spPr>
          <a:xfrm>
            <a:off x="4774874" y="5243523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6"/>
          <p:cNvCxnSpPr/>
          <p:nvPr/>
        </p:nvCxnSpPr>
        <p:spPr>
          <a:xfrm>
            <a:off x="6849678" y="5243523"/>
            <a:ext cx="58254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组合 52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54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-1" fmla="*/ 0 w 3906895"/>
                <a:gd name="connsiteY0-2" fmla="*/ 10186 h 1737272"/>
                <a:gd name="connsiteX1-3" fmla="*/ 1259426 w 3906895"/>
                <a:gd name="connsiteY1-4" fmla="*/ 0 h 1737272"/>
                <a:gd name="connsiteX2-5" fmla="*/ 3906895 w 3906895"/>
                <a:gd name="connsiteY2-6" fmla="*/ 10186 h 1737272"/>
                <a:gd name="connsiteX3-7" fmla="*/ 3906895 w 3906895"/>
                <a:gd name="connsiteY3-8" fmla="*/ 1737272 h 1737272"/>
                <a:gd name="connsiteX4-9" fmla="*/ 0 w 3906895"/>
                <a:gd name="connsiteY4-10" fmla="*/ 1737272 h 1737272"/>
                <a:gd name="connsiteX5" fmla="*/ 0 w 3906895"/>
                <a:gd name="connsiteY5" fmla="*/ 10186 h 1737272"/>
                <a:gd name="connsiteX0-11" fmla="*/ 0 w 3906895"/>
                <a:gd name="connsiteY0-12" fmla="*/ 10186 h 1744666"/>
                <a:gd name="connsiteX1-13" fmla="*/ 1259426 w 3906895"/>
                <a:gd name="connsiteY1-14" fmla="*/ 0 h 1744666"/>
                <a:gd name="connsiteX2-15" fmla="*/ 3906895 w 3906895"/>
                <a:gd name="connsiteY2-16" fmla="*/ 10186 h 1744666"/>
                <a:gd name="connsiteX3-17" fmla="*/ 3906895 w 3906895"/>
                <a:gd name="connsiteY3-18" fmla="*/ 1737272 h 1744666"/>
                <a:gd name="connsiteX4-19" fmla="*/ 1199853 w 3906895"/>
                <a:gd name="connsiteY4-20" fmla="*/ 1744666 h 1744666"/>
                <a:gd name="connsiteX5-21" fmla="*/ 0 w 3906895"/>
                <a:gd name="connsiteY5-22" fmla="*/ 1737272 h 1744666"/>
                <a:gd name="connsiteX6" fmla="*/ 0 w 3906895"/>
                <a:gd name="connsiteY6" fmla="*/ 10186 h 1744666"/>
                <a:gd name="connsiteX0-23" fmla="*/ 0 w 3906895"/>
                <a:gd name="connsiteY0-24" fmla="*/ 10186 h 1744666"/>
                <a:gd name="connsiteX1-25" fmla="*/ 1259426 w 3906895"/>
                <a:gd name="connsiteY1-26" fmla="*/ 0 h 1744666"/>
                <a:gd name="connsiteX2-27" fmla="*/ 3906895 w 3906895"/>
                <a:gd name="connsiteY2-28" fmla="*/ 10186 h 1744666"/>
                <a:gd name="connsiteX3-29" fmla="*/ 3906895 w 3906895"/>
                <a:gd name="connsiteY3-30" fmla="*/ 1737272 h 1744666"/>
                <a:gd name="connsiteX4-31" fmla="*/ 1199853 w 3906895"/>
                <a:gd name="connsiteY4-32" fmla="*/ 1744666 h 1744666"/>
                <a:gd name="connsiteX5-33" fmla="*/ 0 w 3906895"/>
                <a:gd name="connsiteY5-34" fmla="*/ 10186 h 1744666"/>
                <a:gd name="connsiteX0-35" fmla="*/ 0 w 2707042"/>
                <a:gd name="connsiteY0-36" fmla="*/ 1744666 h 1744666"/>
                <a:gd name="connsiteX1-37" fmla="*/ 59573 w 2707042"/>
                <a:gd name="connsiteY1-38" fmla="*/ 0 h 1744666"/>
                <a:gd name="connsiteX2-39" fmla="*/ 2707042 w 2707042"/>
                <a:gd name="connsiteY2-40" fmla="*/ 10186 h 1744666"/>
                <a:gd name="connsiteX3-41" fmla="*/ 2707042 w 2707042"/>
                <a:gd name="connsiteY3-42" fmla="*/ 1737272 h 1744666"/>
                <a:gd name="connsiteX4-43" fmla="*/ 0 w 2707042"/>
                <a:gd name="connsiteY4-44" fmla="*/ 1744666 h 174466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792345" y="332683"/>
            <a:ext cx="6278880" cy="784048"/>
            <a:chOff x="1059045" y="332683"/>
            <a:chExt cx="6278880" cy="784048"/>
          </a:xfrm>
        </p:grpSpPr>
        <p:sp>
          <p:nvSpPr>
            <p:cNvPr id="57" name="文本框 56"/>
            <p:cNvSpPr txBox="1"/>
            <p:nvPr/>
          </p:nvSpPr>
          <p:spPr>
            <a:xfrm>
              <a:off x="1059045" y="332683"/>
              <a:ext cx="627888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b="1" noProof="0" dirty="0">
                  <a:cs typeface="+mn-ea"/>
                  <a:sym typeface="+mn-lt"/>
                </a:rPr>
                <a:t>收到和处理政府信息公开申请情况</a:t>
              </a:r>
              <a:endParaRPr lang="zh-CN" altLang="en-US" sz="3200" b="1" noProof="0" dirty="0">
                <a:cs typeface="+mn-ea"/>
                <a:sym typeface="+mn-lt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1059045" y="794786"/>
              <a:ext cx="5751330" cy="32194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437048" y="1931408"/>
            <a:ext cx="2784248" cy="975995"/>
            <a:chOff x="937750" y="5016378"/>
            <a:chExt cx="2784248" cy="975995"/>
          </a:xfrm>
        </p:grpSpPr>
        <p:sp>
          <p:nvSpPr>
            <p:cNvPr id="60" name="矩形 59"/>
            <p:cNvSpPr/>
            <p:nvPr/>
          </p:nvSpPr>
          <p:spPr>
            <a:xfrm>
              <a:off x="937750" y="5340427"/>
              <a:ext cx="2784248" cy="3124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937750" y="5016378"/>
              <a:ext cx="2241974" cy="97599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部分公开（区分处理的，只计这一情形，不计其他情形）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8437048" y="3392741"/>
            <a:ext cx="2784248" cy="636469"/>
            <a:chOff x="937750" y="5016378"/>
            <a:chExt cx="2784248" cy="636469"/>
          </a:xfrm>
        </p:grpSpPr>
        <p:sp>
          <p:nvSpPr>
            <p:cNvPr id="63" name="矩形 62"/>
            <p:cNvSpPr/>
            <p:nvPr/>
          </p:nvSpPr>
          <p:spPr>
            <a:xfrm>
              <a:off x="937750" y="5340427"/>
              <a:ext cx="2784248" cy="3124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937750" y="5016378"/>
              <a:ext cx="2241974" cy="38608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无法提供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8437048" y="4854075"/>
            <a:ext cx="2784248" cy="636469"/>
            <a:chOff x="937750" y="5016378"/>
            <a:chExt cx="2784248" cy="636469"/>
          </a:xfrm>
        </p:grpSpPr>
        <p:sp>
          <p:nvSpPr>
            <p:cNvPr id="66" name="矩形 65"/>
            <p:cNvSpPr/>
            <p:nvPr/>
          </p:nvSpPr>
          <p:spPr>
            <a:xfrm>
              <a:off x="937750" y="5340427"/>
              <a:ext cx="2784248" cy="3124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937750" y="5016378"/>
              <a:ext cx="2241974" cy="38608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其他处理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941428" y="1931408"/>
            <a:ext cx="2784248" cy="636469"/>
            <a:chOff x="937750" y="5016378"/>
            <a:chExt cx="2784248" cy="636469"/>
          </a:xfrm>
        </p:grpSpPr>
        <p:sp>
          <p:nvSpPr>
            <p:cNvPr id="69" name="矩形 68"/>
            <p:cNvSpPr/>
            <p:nvPr/>
          </p:nvSpPr>
          <p:spPr>
            <a:xfrm>
              <a:off x="937750" y="5340427"/>
              <a:ext cx="2784248" cy="3124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1480024" y="5016378"/>
              <a:ext cx="2241974" cy="38608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予以公开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941428" y="3392741"/>
            <a:ext cx="2784248" cy="636469"/>
            <a:chOff x="937750" y="5016378"/>
            <a:chExt cx="2784248" cy="636469"/>
          </a:xfrm>
        </p:grpSpPr>
        <p:sp>
          <p:nvSpPr>
            <p:cNvPr id="72" name="矩形 71"/>
            <p:cNvSpPr/>
            <p:nvPr/>
          </p:nvSpPr>
          <p:spPr>
            <a:xfrm>
              <a:off x="937750" y="5340427"/>
              <a:ext cx="2784248" cy="3124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1480024" y="5016378"/>
              <a:ext cx="2241974" cy="38608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不予公开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941428" y="4854075"/>
            <a:ext cx="2784248" cy="636469"/>
            <a:chOff x="937750" y="5016378"/>
            <a:chExt cx="2784248" cy="636469"/>
          </a:xfrm>
        </p:grpSpPr>
        <p:sp>
          <p:nvSpPr>
            <p:cNvPr id="75" name="矩形 74"/>
            <p:cNvSpPr/>
            <p:nvPr/>
          </p:nvSpPr>
          <p:spPr>
            <a:xfrm>
              <a:off x="937750" y="5340427"/>
              <a:ext cx="2784248" cy="31242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endParaRPr lang="zh-CN" altLang="en-US" sz="12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1480024" y="5016378"/>
              <a:ext cx="2241974" cy="38608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不予处理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>
        <p:fade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4" grpId="0" animBg="1"/>
      <p:bldP spid="5" grpId="0" animBg="1"/>
      <p:bldP spid="6" grpId="0" animBg="1"/>
      <p:bldP spid="8" grpId="0" animBg="1"/>
      <p:bldP spid="10" grpId="0" animBg="1"/>
      <p:bldP spid="13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矩形 54"/>
          <p:cNvSpPr/>
          <p:nvPr/>
        </p:nvSpPr>
        <p:spPr>
          <a:xfrm rot="1800000">
            <a:off x="8976504" y="3883915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6" name="矩形 54"/>
          <p:cNvSpPr/>
          <p:nvPr/>
        </p:nvSpPr>
        <p:spPr>
          <a:xfrm rot="1800000">
            <a:off x="7072801" y="3883916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7" name="矩形 54"/>
          <p:cNvSpPr/>
          <p:nvPr/>
        </p:nvSpPr>
        <p:spPr>
          <a:xfrm rot="1800000">
            <a:off x="5196597" y="3883916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8" name="矩形 54"/>
          <p:cNvSpPr/>
          <p:nvPr/>
        </p:nvSpPr>
        <p:spPr>
          <a:xfrm rot="1800000">
            <a:off x="3336041" y="3883916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9" name="矩形 54"/>
          <p:cNvSpPr/>
          <p:nvPr/>
        </p:nvSpPr>
        <p:spPr>
          <a:xfrm rot="1800000">
            <a:off x="1461708" y="3883916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-288509" y="-190606"/>
            <a:ext cx="2002465" cy="1316037"/>
            <a:chOff x="2784891" y="-471487"/>
            <a:chExt cx="3863970" cy="2539434"/>
          </a:xfrm>
        </p:grpSpPr>
        <p:sp>
          <p:nvSpPr>
            <p:cNvPr id="40" name="矩形 15"/>
            <p:cNvSpPr/>
            <p:nvPr/>
          </p:nvSpPr>
          <p:spPr>
            <a:xfrm rot="1800000">
              <a:off x="3430991" y="340511"/>
              <a:ext cx="3217870" cy="172743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-1" fmla="*/ 0 w 3906895"/>
                <a:gd name="connsiteY0-2" fmla="*/ 10186 h 1737272"/>
                <a:gd name="connsiteX1-3" fmla="*/ 1259426 w 3906895"/>
                <a:gd name="connsiteY1-4" fmla="*/ 0 h 1737272"/>
                <a:gd name="connsiteX2-5" fmla="*/ 3906895 w 3906895"/>
                <a:gd name="connsiteY2-6" fmla="*/ 10186 h 1737272"/>
                <a:gd name="connsiteX3-7" fmla="*/ 3906895 w 3906895"/>
                <a:gd name="connsiteY3-8" fmla="*/ 1737272 h 1737272"/>
                <a:gd name="connsiteX4-9" fmla="*/ 0 w 3906895"/>
                <a:gd name="connsiteY4-10" fmla="*/ 1737272 h 1737272"/>
                <a:gd name="connsiteX5" fmla="*/ 0 w 3906895"/>
                <a:gd name="connsiteY5" fmla="*/ 10186 h 1737272"/>
                <a:gd name="connsiteX0-11" fmla="*/ 0 w 3906895"/>
                <a:gd name="connsiteY0-12" fmla="*/ 10186 h 1744666"/>
                <a:gd name="connsiteX1-13" fmla="*/ 1259426 w 3906895"/>
                <a:gd name="connsiteY1-14" fmla="*/ 0 h 1744666"/>
                <a:gd name="connsiteX2-15" fmla="*/ 3906895 w 3906895"/>
                <a:gd name="connsiteY2-16" fmla="*/ 10186 h 1744666"/>
                <a:gd name="connsiteX3-17" fmla="*/ 3906895 w 3906895"/>
                <a:gd name="connsiteY3-18" fmla="*/ 1737272 h 1744666"/>
                <a:gd name="connsiteX4-19" fmla="*/ 1199853 w 3906895"/>
                <a:gd name="connsiteY4-20" fmla="*/ 1744666 h 1744666"/>
                <a:gd name="connsiteX5-21" fmla="*/ 0 w 3906895"/>
                <a:gd name="connsiteY5-22" fmla="*/ 1737272 h 1744666"/>
                <a:gd name="connsiteX6" fmla="*/ 0 w 3906895"/>
                <a:gd name="connsiteY6" fmla="*/ 10186 h 1744666"/>
                <a:gd name="connsiteX0-23" fmla="*/ 0 w 3906895"/>
                <a:gd name="connsiteY0-24" fmla="*/ 10186 h 1744666"/>
                <a:gd name="connsiteX1-25" fmla="*/ 1259426 w 3906895"/>
                <a:gd name="connsiteY1-26" fmla="*/ 0 h 1744666"/>
                <a:gd name="connsiteX2-27" fmla="*/ 3906895 w 3906895"/>
                <a:gd name="connsiteY2-28" fmla="*/ 10186 h 1744666"/>
                <a:gd name="connsiteX3-29" fmla="*/ 3906895 w 3906895"/>
                <a:gd name="connsiteY3-30" fmla="*/ 1737272 h 1744666"/>
                <a:gd name="connsiteX4-31" fmla="*/ 1199853 w 3906895"/>
                <a:gd name="connsiteY4-32" fmla="*/ 1744666 h 1744666"/>
                <a:gd name="connsiteX5-33" fmla="*/ 0 w 3906895"/>
                <a:gd name="connsiteY5-34" fmla="*/ 10186 h 1744666"/>
                <a:gd name="connsiteX0-35" fmla="*/ 0 w 2707042"/>
                <a:gd name="connsiteY0-36" fmla="*/ 1744666 h 1744666"/>
                <a:gd name="connsiteX1-37" fmla="*/ 59573 w 2707042"/>
                <a:gd name="connsiteY1-38" fmla="*/ 0 h 1744666"/>
                <a:gd name="connsiteX2-39" fmla="*/ 2707042 w 2707042"/>
                <a:gd name="connsiteY2-40" fmla="*/ 10186 h 1744666"/>
                <a:gd name="connsiteX3-41" fmla="*/ 2707042 w 2707042"/>
                <a:gd name="connsiteY3-42" fmla="*/ 1737272 h 1744666"/>
                <a:gd name="connsiteX4-43" fmla="*/ 0 w 2707042"/>
                <a:gd name="connsiteY4-44" fmla="*/ 1744666 h 174466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2784891" y="-471487"/>
              <a:ext cx="1739900" cy="17399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92345" y="332683"/>
            <a:ext cx="8310880" cy="784048"/>
            <a:chOff x="1059045" y="332683"/>
            <a:chExt cx="8310880" cy="784048"/>
          </a:xfrm>
        </p:grpSpPr>
        <p:sp>
          <p:nvSpPr>
            <p:cNvPr id="43" name="文本框 42"/>
            <p:cNvSpPr txBox="1"/>
            <p:nvPr/>
          </p:nvSpPr>
          <p:spPr>
            <a:xfrm>
              <a:off x="1059045" y="332683"/>
              <a:ext cx="8310880" cy="5835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b="1" noProof="0" dirty="0">
                  <a:cs typeface="+mn-ea"/>
                  <a:sym typeface="+mn-lt"/>
                </a:rPr>
                <a:t>政府信息公开工作存在的主要问题及改进情况</a:t>
              </a:r>
              <a:endParaRPr lang="zh-CN" altLang="en-US" sz="3200" b="1" noProof="0" dirty="0">
                <a:cs typeface="+mn-ea"/>
                <a:sym typeface="+mn-lt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059045" y="794786"/>
              <a:ext cx="5751330" cy="32194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914400" rtl="0" eaLnBrk="1" fontAlgn="auto" latinLnBrk="0" hangingPunct="1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1129040" y="3485142"/>
            <a:ext cx="9838671" cy="3172478"/>
            <a:chOff x="1129040" y="3485142"/>
            <a:chExt cx="9838671" cy="3172478"/>
          </a:xfrm>
        </p:grpSpPr>
        <p:sp>
          <p:nvSpPr>
            <p:cNvPr id="4" name="Arrow: Chevron 41"/>
            <p:cNvSpPr/>
            <p:nvPr/>
          </p:nvSpPr>
          <p:spPr>
            <a:xfrm>
              <a:off x="6851678" y="3485142"/>
              <a:ext cx="2240236" cy="1213460"/>
            </a:xfrm>
            <a:prstGeom prst="chevron">
              <a:avLst>
                <a:gd name="adj" fmla="val 417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5" name="Group 42"/>
            <p:cNvGrpSpPr/>
            <p:nvPr/>
          </p:nvGrpSpPr>
          <p:grpSpPr bwMode="auto">
            <a:xfrm>
              <a:off x="7778799" y="3980051"/>
              <a:ext cx="424974" cy="205257"/>
              <a:chOff x="0" y="0"/>
              <a:chExt cx="576" cy="277"/>
            </a:xfrm>
            <a:solidFill>
              <a:schemeClr val="accent1"/>
            </a:solidFill>
          </p:grpSpPr>
          <p:sp>
            <p:nvSpPr>
              <p:cNvPr id="36" name="Freeform: Shape 43"/>
              <p:cNvSpPr/>
              <p:nvPr/>
            </p:nvSpPr>
            <p:spPr bwMode="auto">
              <a:xfrm>
                <a:off x="416" y="72"/>
                <a:ext cx="160" cy="202"/>
              </a:xfrm>
              <a:custGeom>
                <a:avLst/>
                <a:gdLst>
                  <a:gd name="T0" fmla="*/ 0 w 21471"/>
                  <a:gd name="T1" fmla="*/ 0 h 21600"/>
                  <a:gd name="T2" fmla="*/ 0 w 21471"/>
                  <a:gd name="T3" fmla="*/ 0 h 21600"/>
                  <a:gd name="T4" fmla="*/ 0 w 21471"/>
                  <a:gd name="T5" fmla="*/ 0 h 21600"/>
                  <a:gd name="T6" fmla="*/ 0 w 21471"/>
                  <a:gd name="T7" fmla="*/ 0 h 21600"/>
                  <a:gd name="T8" fmla="*/ 0 w 21471"/>
                  <a:gd name="T9" fmla="*/ 0 h 21600"/>
                  <a:gd name="T10" fmla="*/ 0 w 21471"/>
                  <a:gd name="T11" fmla="*/ 0 h 21600"/>
                  <a:gd name="T12" fmla="*/ 0 w 21471"/>
                  <a:gd name="T13" fmla="*/ 0 h 21600"/>
                  <a:gd name="T14" fmla="*/ 0 w 21471"/>
                  <a:gd name="T15" fmla="*/ 0 h 21600"/>
                  <a:gd name="T16" fmla="*/ 0 w 21471"/>
                  <a:gd name="T17" fmla="*/ 0 h 21600"/>
                  <a:gd name="T18" fmla="*/ 0 w 21471"/>
                  <a:gd name="T19" fmla="*/ 0 h 21600"/>
                  <a:gd name="T20" fmla="*/ 0 w 21471"/>
                  <a:gd name="T21" fmla="*/ 0 h 21600"/>
                  <a:gd name="T22" fmla="*/ 0 w 21471"/>
                  <a:gd name="T23" fmla="*/ 0 h 21600"/>
                  <a:gd name="T24" fmla="*/ 0 w 21471"/>
                  <a:gd name="T25" fmla="*/ 0 h 21600"/>
                  <a:gd name="T26" fmla="*/ 0 w 21471"/>
                  <a:gd name="T27" fmla="*/ 0 h 21600"/>
                  <a:gd name="T28" fmla="*/ 0 w 21471"/>
                  <a:gd name="T29" fmla="*/ 0 h 21600"/>
                  <a:gd name="T30" fmla="*/ 0 w 21471"/>
                  <a:gd name="T31" fmla="*/ 0 h 21600"/>
                  <a:gd name="T32" fmla="*/ 0 w 21471"/>
                  <a:gd name="T33" fmla="*/ 0 h 21600"/>
                  <a:gd name="T34" fmla="*/ 0 w 21471"/>
                  <a:gd name="T35" fmla="*/ 0 h 21600"/>
                  <a:gd name="T36" fmla="*/ 0 w 21471"/>
                  <a:gd name="T37" fmla="*/ 0 h 21600"/>
                  <a:gd name="T38" fmla="*/ 0 w 21471"/>
                  <a:gd name="T39" fmla="*/ 0 h 2160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1471" h="21600">
                    <a:moveTo>
                      <a:pt x="21471" y="19054"/>
                    </a:moveTo>
                    <a:cubicBezTo>
                      <a:pt x="21471" y="19054"/>
                      <a:pt x="21453" y="17550"/>
                      <a:pt x="17605" y="16182"/>
                    </a:cubicBezTo>
                    <a:cubicBezTo>
                      <a:pt x="15742" y="15518"/>
                      <a:pt x="12975" y="13809"/>
                      <a:pt x="8879" y="13221"/>
                    </a:cubicBezTo>
                    <a:cubicBezTo>
                      <a:pt x="9926" y="12323"/>
                      <a:pt x="10720" y="10919"/>
                      <a:pt x="11535" y="9255"/>
                    </a:cubicBezTo>
                    <a:cubicBezTo>
                      <a:pt x="12007" y="8291"/>
                      <a:pt x="11927" y="7470"/>
                      <a:pt x="11927" y="6301"/>
                    </a:cubicBezTo>
                    <a:cubicBezTo>
                      <a:pt x="11927" y="5435"/>
                      <a:pt x="12129" y="4048"/>
                      <a:pt x="11862" y="3286"/>
                    </a:cubicBezTo>
                    <a:cubicBezTo>
                      <a:pt x="10957" y="711"/>
                      <a:pt x="8675" y="0"/>
                      <a:pt x="6000" y="0"/>
                    </a:cubicBezTo>
                    <a:cubicBezTo>
                      <a:pt x="3324" y="0"/>
                      <a:pt x="1039" y="714"/>
                      <a:pt x="137" y="3295"/>
                    </a:cubicBezTo>
                    <a:cubicBezTo>
                      <a:pt x="-129" y="4055"/>
                      <a:pt x="75" y="5439"/>
                      <a:pt x="75" y="6302"/>
                    </a:cubicBezTo>
                    <a:cubicBezTo>
                      <a:pt x="75" y="7473"/>
                      <a:pt x="-5" y="8298"/>
                      <a:pt x="469" y="9264"/>
                    </a:cubicBezTo>
                    <a:cubicBezTo>
                      <a:pt x="1142" y="10633"/>
                      <a:pt x="1789" y="11815"/>
                      <a:pt x="2574" y="12690"/>
                    </a:cubicBezTo>
                    <a:cubicBezTo>
                      <a:pt x="7111" y="14881"/>
                      <a:pt x="7535" y="17307"/>
                      <a:pt x="7544" y="18077"/>
                    </a:cubicBezTo>
                    <a:lnTo>
                      <a:pt x="7544" y="18090"/>
                    </a:lnTo>
                    <a:lnTo>
                      <a:pt x="7544" y="18102"/>
                    </a:lnTo>
                    <a:lnTo>
                      <a:pt x="7544" y="21597"/>
                    </a:lnTo>
                    <a:lnTo>
                      <a:pt x="7544" y="21600"/>
                    </a:lnTo>
                    <a:lnTo>
                      <a:pt x="21470" y="21599"/>
                    </a:lnTo>
                    <a:lnTo>
                      <a:pt x="21470" y="19054"/>
                    </a:lnTo>
                    <a:lnTo>
                      <a:pt x="21471" y="19054"/>
                    </a:lnTo>
                    <a:close/>
                    <a:moveTo>
                      <a:pt x="21471" y="19054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" name="Freeform: Shape 44"/>
              <p:cNvSpPr/>
              <p:nvPr/>
            </p:nvSpPr>
            <p:spPr bwMode="auto">
              <a:xfrm>
                <a:off x="0" y="72"/>
                <a:ext cx="160" cy="202"/>
              </a:xfrm>
              <a:custGeom>
                <a:avLst/>
                <a:gdLst>
                  <a:gd name="T0" fmla="*/ 0 w 21470"/>
                  <a:gd name="T1" fmla="*/ 0 h 21600"/>
                  <a:gd name="T2" fmla="*/ 0 w 21470"/>
                  <a:gd name="T3" fmla="*/ 0 h 21600"/>
                  <a:gd name="T4" fmla="*/ 0 w 21470"/>
                  <a:gd name="T5" fmla="*/ 0 h 21600"/>
                  <a:gd name="T6" fmla="*/ 0 w 21470"/>
                  <a:gd name="T7" fmla="*/ 0 h 21600"/>
                  <a:gd name="T8" fmla="*/ 0 w 21470"/>
                  <a:gd name="T9" fmla="*/ 0 h 21600"/>
                  <a:gd name="T10" fmla="*/ 0 w 21470"/>
                  <a:gd name="T11" fmla="*/ 0 h 21600"/>
                  <a:gd name="T12" fmla="*/ 0 w 21470"/>
                  <a:gd name="T13" fmla="*/ 0 h 21600"/>
                  <a:gd name="T14" fmla="*/ 0 w 21470"/>
                  <a:gd name="T15" fmla="*/ 0 h 21600"/>
                  <a:gd name="T16" fmla="*/ 0 w 21470"/>
                  <a:gd name="T17" fmla="*/ 0 h 21600"/>
                  <a:gd name="T18" fmla="*/ 0 w 21470"/>
                  <a:gd name="T19" fmla="*/ 0 h 21600"/>
                  <a:gd name="T20" fmla="*/ 0 w 21470"/>
                  <a:gd name="T21" fmla="*/ 0 h 21600"/>
                  <a:gd name="T22" fmla="*/ 0 w 21470"/>
                  <a:gd name="T23" fmla="*/ 0 h 21600"/>
                  <a:gd name="T24" fmla="*/ 0 w 21470"/>
                  <a:gd name="T25" fmla="*/ 0 h 21600"/>
                  <a:gd name="T26" fmla="*/ 0 w 21470"/>
                  <a:gd name="T27" fmla="*/ 0 h 21600"/>
                  <a:gd name="T28" fmla="*/ 0 w 21470"/>
                  <a:gd name="T29" fmla="*/ 0 h 21600"/>
                  <a:gd name="T30" fmla="*/ 0 w 21470"/>
                  <a:gd name="T31" fmla="*/ 0 h 21600"/>
                  <a:gd name="T32" fmla="*/ 0 w 21470"/>
                  <a:gd name="T33" fmla="*/ 0 h 21600"/>
                  <a:gd name="T34" fmla="*/ 0 w 21470"/>
                  <a:gd name="T35" fmla="*/ 0 h 2160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470" h="21600">
                    <a:moveTo>
                      <a:pt x="13940" y="18086"/>
                    </a:moveTo>
                    <a:lnTo>
                      <a:pt x="13940" y="18072"/>
                    </a:lnTo>
                    <a:cubicBezTo>
                      <a:pt x="13950" y="17309"/>
                      <a:pt x="14371" y="14916"/>
                      <a:pt x="18830" y="12738"/>
                    </a:cubicBezTo>
                    <a:cubicBezTo>
                      <a:pt x="19647" y="11854"/>
                      <a:pt x="20318" y="10647"/>
                      <a:pt x="21003" y="9254"/>
                    </a:cubicBezTo>
                    <a:cubicBezTo>
                      <a:pt x="21477" y="8291"/>
                      <a:pt x="21396" y="7469"/>
                      <a:pt x="21396" y="6300"/>
                    </a:cubicBezTo>
                    <a:cubicBezTo>
                      <a:pt x="21396" y="5435"/>
                      <a:pt x="21600" y="4048"/>
                      <a:pt x="21331" y="3286"/>
                    </a:cubicBezTo>
                    <a:cubicBezTo>
                      <a:pt x="20423" y="711"/>
                      <a:pt x="18134" y="0"/>
                      <a:pt x="15449" y="0"/>
                    </a:cubicBezTo>
                    <a:cubicBezTo>
                      <a:pt x="12763" y="0"/>
                      <a:pt x="10471" y="714"/>
                      <a:pt x="9566" y="3295"/>
                    </a:cubicBezTo>
                    <a:cubicBezTo>
                      <a:pt x="9299" y="4055"/>
                      <a:pt x="9503" y="5438"/>
                      <a:pt x="9503" y="6301"/>
                    </a:cubicBezTo>
                    <a:cubicBezTo>
                      <a:pt x="9503" y="7472"/>
                      <a:pt x="9424" y="8298"/>
                      <a:pt x="9899" y="9263"/>
                    </a:cubicBezTo>
                    <a:cubicBezTo>
                      <a:pt x="10724" y="10935"/>
                      <a:pt x="11507" y="12337"/>
                      <a:pt x="12555" y="13231"/>
                    </a:cubicBezTo>
                    <a:cubicBezTo>
                      <a:pt x="8478" y="13828"/>
                      <a:pt x="5723" y="15526"/>
                      <a:pt x="3864" y="16187"/>
                    </a:cubicBezTo>
                    <a:cubicBezTo>
                      <a:pt x="17" y="17556"/>
                      <a:pt x="0" y="19054"/>
                      <a:pt x="0" y="19054"/>
                    </a:cubicBezTo>
                    <a:lnTo>
                      <a:pt x="0" y="21600"/>
                    </a:lnTo>
                    <a:lnTo>
                      <a:pt x="13940" y="21598"/>
                    </a:lnTo>
                    <a:lnTo>
                      <a:pt x="13940" y="18101"/>
                    </a:lnTo>
                    <a:lnTo>
                      <a:pt x="13940" y="18086"/>
                    </a:lnTo>
                    <a:close/>
                    <a:moveTo>
                      <a:pt x="13940" y="18086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8" name="Freeform: Shape 45"/>
              <p:cNvSpPr/>
              <p:nvPr/>
            </p:nvSpPr>
            <p:spPr bwMode="auto">
              <a:xfrm>
                <a:off x="127" y="0"/>
                <a:ext cx="318" cy="27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1600" h="21600">
                    <a:moveTo>
                      <a:pt x="18895" y="16181"/>
                    </a:moveTo>
                    <a:cubicBezTo>
                      <a:pt x="17590" y="15518"/>
                      <a:pt x="15654" y="13809"/>
                      <a:pt x="12789" y="13221"/>
                    </a:cubicBezTo>
                    <a:cubicBezTo>
                      <a:pt x="13522" y="12323"/>
                      <a:pt x="14076" y="10920"/>
                      <a:pt x="14647" y="9256"/>
                    </a:cubicBezTo>
                    <a:cubicBezTo>
                      <a:pt x="14978" y="8292"/>
                      <a:pt x="14921" y="7470"/>
                      <a:pt x="14921" y="6300"/>
                    </a:cubicBezTo>
                    <a:cubicBezTo>
                      <a:pt x="14921" y="5435"/>
                      <a:pt x="15063" y="4049"/>
                      <a:pt x="14876" y="3287"/>
                    </a:cubicBezTo>
                    <a:cubicBezTo>
                      <a:pt x="14244" y="711"/>
                      <a:pt x="12646" y="0"/>
                      <a:pt x="10774" y="0"/>
                    </a:cubicBezTo>
                    <a:cubicBezTo>
                      <a:pt x="8902" y="0"/>
                      <a:pt x="7302" y="714"/>
                      <a:pt x="6671" y="3294"/>
                    </a:cubicBezTo>
                    <a:cubicBezTo>
                      <a:pt x="6485" y="4055"/>
                      <a:pt x="6628" y="5438"/>
                      <a:pt x="6628" y="6300"/>
                    </a:cubicBezTo>
                    <a:cubicBezTo>
                      <a:pt x="6628" y="7474"/>
                      <a:pt x="6572" y="8297"/>
                      <a:pt x="6904" y="9263"/>
                    </a:cubicBezTo>
                    <a:cubicBezTo>
                      <a:pt x="7479" y="10935"/>
                      <a:pt x="8025" y="12336"/>
                      <a:pt x="8756" y="13231"/>
                    </a:cubicBezTo>
                    <a:cubicBezTo>
                      <a:pt x="5913" y="13829"/>
                      <a:pt x="3991" y="15526"/>
                      <a:pt x="2696" y="16187"/>
                    </a:cubicBezTo>
                    <a:cubicBezTo>
                      <a:pt x="13" y="17556"/>
                      <a:pt x="0" y="19054"/>
                      <a:pt x="0" y="19054"/>
                    </a:cubicBezTo>
                    <a:lnTo>
                      <a:pt x="0" y="21600"/>
                    </a:lnTo>
                    <a:lnTo>
                      <a:pt x="21600" y="21597"/>
                    </a:lnTo>
                    <a:lnTo>
                      <a:pt x="21600" y="19054"/>
                    </a:lnTo>
                    <a:cubicBezTo>
                      <a:pt x="21600" y="19054"/>
                      <a:pt x="21587" y="17551"/>
                      <a:pt x="18895" y="16181"/>
                    </a:cubicBezTo>
                    <a:close/>
                    <a:moveTo>
                      <a:pt x="18895" y="16181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6" name="Arrow: Chevron 47"/>
            <p:cNvSpPr/>
            <p:nvPr/>
          </p:nvSpPr>
          <p:spPr>
            <a:xfrm>
              <a:off x="1224289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4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7" name="Group 48"/>
            <p:cNvGrpSpPr/>
            <p:nvPr/>
          </p:nvGrpSpPr>
          <p:grpSpPr bwMode="auto">
            <a:xfrm>
              <a:off x="2149824" y="3926482"/>
              <a:ext cx="424973" cy="318008"/>
              <a:chOff x="0" y="0"/>
              <a:chExt cx="575" cy="431"/>
            </a:xfrm>
            <a:solidFill>
              <a:srgbClr val="FFFFFF"/>
            </a:solidFill>
          </p:grpSpPr>
          <p:sp>
            <p:nvSpPr>
              <p:cNvPr id="34" name="Freeform: Shape 49"/>
              <p:cNvSpPr/>
              <p:nvPr/>
            </p:nvSpPr>
            <p:spPr bwMode="auto">
              <a:xfrm>
                <a:off x="0" y="0"/>
                <a:ext cx="575" cy="4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  <a:moveTo>
                      <a:pt x="19798" y="19200"/>
                    </a:moveTo>
                    <a:lnTo>
                      <a:pt x="1802" y="19200"/>
                    </a:lnTo>
                    <a:lnTo>
                      <a:pt x="1802" y="2400"/>
                    </a:lnTo>
                    <a:lnTo>
                      <a:pt x="19798" y="2400"/>
                    </a:lnTo>
                    <a:lnTo>
                      <a:pt x="19798" y="19200"/>
                    </a:lnTo>
                    <a:close/>
                    <a:moveTo>
                      <a:pt x="19798" y="192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5" name="Freeform: Shape 50"/>
              <p:cNvSpPr/>
              <p:nvPr/>
            </p:nvSpPr>
            <p:spPr bwMode="auto">
              <a:xfrm>
                <a:off x="88" y="80"/>
                <a:ext cx="402" cy="279"/>
              </a:xfrm>
              <a:custGeom>
                <a:avLst/>
                <a:gdLst>
                  <a:gd name="T0" fmla="*/ 0 w 21263"/>
                  <a:gd name="T1" fmla="*/ 0 h 21544"/>
                  <a:gd name="T2" fmla="*/ 0 w 21263"/>
                  <a:gd name="T3" fmla="*/ 0 h 21544"/>
                  <a:gd name="T4" fmla="*/ 0 w 21263"/>
                  <a:gd name="T5" fmla="*/ 0 h 21544"/>
                  <a:gd name="T6" fmla="*/ 0 w 21263"/>
                  <a:gd name="T7" fmla="*/ 0 h 21544"/>
                  <a:gd name="T8" fmla="*/ 0 w 21263"/>
                  <a:gd name="T9" fmla="*/ 0 h 21544"/>
                  <a:gd name="T10" fmla="*/ 0 w 21263"/>
                  <a:gd name="T11" fmla="*/ 0 h 21544"/>
                  <a:gd name="T12" fmla="*/ 0 w 21263"/>
                  <a:gd name="T13" fmla="*/ 0 h 21544"/>
                  <a:gd name="T14" fmla="*/ 0 w 21263"/>
                  <a:gd name="T15" fmla="*/ 0 h 21544"/>
                  <a:gd name="T16" fmla="*/ 0 w 21263"/>
                  <a:gd name="T17" fmla="*/ 0 h 21544"/>
                  <a:gd name="T18" fmla="*/ 0 w 21263"/>
                  <a:gd name="T19" fmla="*/ 0 h 21544"/>
                  <a:gd name="T20" fmla="*/ 0 w 21263"/>
                  <a:gd name="T21" fmla="*/ 0 h 21544"/>
                  <a:gd name="T22" fmla="*/ 0 w 21263"/>
                  <a:gd name="T23" fmla="*/ 0 h 21544"/>
                  <a:gd name="T24" fmla="*/ 0 w 21263"/>
                  <a:gd name="T25" fmla="*/ 0 h 21544"/>
                  <a:gd name="T26" fmla="*/ 0 w 21263"/>
                  <a:gd name="T27" fmla="*/ 0 h 21544"/>
                  <a:gd name="T28" fmla="*/ 0 w 21263"/>
                  <a:gd name="T29" fmla="*/ 0 h 21544"/>
                  <a:gd name="T30" fmla="*/ 0 w 21263"/>
                  <a:gd name="T31" fmla="*/ 0 h 21544"/>
                  <a:gd name="T32" fmla="*/ 0 w 21263"/>
                  <a:gd name="T33" fmla="*/ 0 h 21544"/>
                  <a:gd name="T34" fmla="*/ 0 w 21263"/>
                  <a:gd name="T35" fmla="*/ 0 h 21544"/>
                  <a:gd name="T36" fmla="*/ 0 w 21263"/>
                  <a:gd name="T37" fmla="*/ 0 h 21544"/>
                  <a:gd name="T38" fmla="*/ 0 w 21263"/>
                  <a:gd name="T39" fmla="*/ 0 h 21544"/>
                  <a:gd name="T40" fmla="*/ 0 w 21263"/>
                  <a:gd name="T41" fmla="*/ 0 h 21544"/>
                  <a:gd name="T42" fmla="*/ 0 w 21263"/>
                  <a:gd name="T43" fmla="*/ 0 h 21544"/>
                  <a:gd name="T44" fmla="*/ 0 w 21263"/>
                  <a:gd name="T45" fmla="*/ 0 h 21544"/>
                  <a:gd name="T46" fmla="*/ 0 w 21263"/>
                  <a:gd name="T47" fmla="*/ 0 h 21544"/>
                  <a:gd name="T48" fmla="*/ 0 w 21263"/>
                  <a:gd name="T49" fmla="*/ 0 h 21544"/>
                  <a:gd name="T50" fmla="*/ 0 w 21263"/>
                  <a:gd name="T51" fmla="*/ 0 h 21544"/>
                  <a:gd name="T52" fmla="*/ 0 w 21263"/>
                  <a:gd name="T53" fmla="*/ 0 h 21544"/>
                  <a:gd name="T54" fmla="*/ 0 w 21263"/>
                  <a:gd name="T55" fmla="*/ 0 h 21544"/>
                  <a:gd name="T56" fmla="*/ 0 w 21263"/>
                  <a:gd name="T57" fmla="*/ 0 h 21544"/>
                  <a:gd name="T58" fmla="*/ 0 w 21263"/>
                  <a:gd name="T59" fmla="*/ 0 h 21544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21263" h="21544">
                    <a:moveTo>
                      <a:pt x="468" y="16899"/>
                    </a:moveTo>
                    <a:cubicBezTo>
                      <a:pt x="1011" y="17543"/>
                      <a:pt x="1809" y="17423"/>
                      <a:pt x="2251" y="16628"/>
                    </a:cubicBezTo>
                    <a:lnTo>
                      <a:pt x="2251" y="16626"/>
                    </a:lnTo>
                    <a:lnTo>
                      <a:pt x="3543" y="14300"/>
                    </a:lnTo>
                    <a:lnTo>
                      <a:pt x="5600" y="18371"/>
                    </a:lnTo>
                    <a:cubicBezTo>
                      <a:pt x="5873" y="18913"/>
                      <a:pt x="6328" y="19195"/>
                      <a:pt x="6786" y="19106"/>
                    </a:cubicBezTo>
                    <a:cubicBezTo>
                      <a:pt x="7242" y="19020"/>
                      <a:pt x="7630" y="18574"/>
                      <a:pt x="7798" y="17946"/>
                    </a:cubicBezTo>
                    <a:lnTo>
                      <a:pt x="9754" y="10654"/>
                    </a:lnTo>
                    <a:lnTo>
                      <a:pt x="12588" y="20415"/>
                    </a:lnTo>
                    <a:cubicBezTo>
                      <a:pt x="12787" y="21104"/>
                      <a:pt x="13246" y="21544"/>
                      <a:pt x="13755" y="21544"/>
                    </a:cubicBezTo>
                    <a:cubicBezTo>
                      <a:pt x="13778" y="21544"/>
                      <a:pt x="13801" y="21543"/>
                      <a:pt x="13826" y="21542"/>
                    </a:cubicBezTo>
                    <a:cubicBezTo>
                      <a:pt x="14360" y="21496"/>
                      <a:pt x="14816" y="20968"/>
                      <a:pt x="14968" y="20219"/>
                    </a:cubicBezTo>
                    <a:lnTo>
                      <a:pt x="17667" y="6945"/>
                    </a:lnTo>
                    <a:lnTo>
                      <a:pt x="18857" y="10519"/>
                    </a:lnTo>
                    <a:cubicBezTo>
                      <a:pt x="19162" y="11439"/>
                      <a:pt x="19921" y="11821"/>
                      <a:pt x="20550" y="11373"/>
                    </a:cubicBezTo>
                    <a:cubicBezTo>
                      <a:pt x="21179" y="10927"/>
                      <a:pt x="21442" y="9817"/>
                      <a:pt x="21135" y="8898"/>
                    </a:cubicBezTo>
                    <a:lnTo>
                      <a:pt x="18521" y="1042"/>
                    </a:lnTo>
                    <a:cubicBezTo>
                      <a:pt x="18292" y="352"/>
                      <a:pt x="17800" y="-56"/>
                      <a:pt x="17278" y="6"/>
                    </a:cubicBezTo>
                    <a:cubicBezTo>
                      <a:pt x="16755" y="69"/>
                      <a:pt x="16317" y="589"/>
                      <a:pt x="16167" y="1324"/>
                    </a:cubicBezTo>
                    <a:lnTo>
                      <a:pt x="13543" y="14225"/>
                    </a:lnTo>
                    <a:lnTo>
                      <a:pt x="10874" y="5027"/>
                    </a:lnTo>
                    <a:cubicBezTo>
                      <a:pt x="10672" y="4332"/>
                      <a:pt x="10206" y="3887"/>
                      <a:pt x="9689" y="3898"/>
                    </a:cubicBezTo>
                    <a:cubicBezTo>
                      <a:pt x="9173" y="3908"/>
                      <a:pt x="8715" y="4371"/>
                      <a:pt x="8527" y="5075"/>
                    </a:cubicBezTo>
                    <a:lnTo>
                      <a:pt x="6276" y="13475"/>
                    </a:lnTo>
                    <a:lnTo>
                      <a:pt x="4609" y="10174"/>
                    </a:lnTo>
                    <a:cubicBezTo>
                      <a:pt x="4375" y="9712"/>
                      <a:pt x="4012" y="9437"/>
                      <a:pt x="3619" y="9423"/>
                    </a:cubicBezTo>
                    <a:cubicBezTo>
                      <a:pt x="3225" y="9410"/>
                      <a:pt x="2854" y="9660"/>
                      <a:pt x="2606" y="10108"/>
                    </a:cubicBezTo>
                    <a:lnTo>
                      <a:pt x="284" y="14290"/>
                    </a:lnTo>
                    <a:cubicBezTo>
                      <a:pt x="-158" y="15086"/>
                      <a:pt x="-75" y="16253"/>
                      <a:pt x="468" y="16899"/>
                    </a:cubicBezTo>
                    <a:close/>
                    <a:moveTo>
                      <a:pt x="468" y="16899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8" name="Arrow: Chevron 52"/>
            <p:cNvSpPr/>
            <p:nvPr/>
          </p:nvSpPr>
          <p:spPr>
            <a:xfrm>
              <a:off x="3100085" y="3485142"/>
              <a:ext cx="2240236" cy="1213460"/>
            </a:xfrm>
            <a:prstGeom prst="chevron">
              <a:avLst>
                <a:gd name="adj" fmla="val 417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9" name="Group 53"/>
            <p:cNvGrpSpPr/>
            <p:nvPr/>
          </p:nvGrpSpPr>
          <p:grpSpPr bwMode="auto">
            <a:xfrm>
              <a:off x="4025722" y="3873732"/>
              <a:ext cx="424973" cy="352698"/>
              <a:chOff x="0" y="0"/>
              <a:chExt cx="575" cy="480"/>
            </a:xfrm>
            <a:solidFill>
              <a:schemeClr val="accent1"/>
            </a:solidFill>
          </p:grpSpPr>
          <p:sp>
            <p:nvSpPr>
              <p:cNvPr id="31" name="Freeform: Shape 54"/>
              <p:cNvSpPr/>
              <p:nvPr/>
            </p:nvSpPr>
            <p:spPr bwMode="auto">
              <a:xfrm>
                <a:off x="0" y="0"/>
                <a:ext cx="575" cy="4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w 21600"/>
                  <a:gd name="T35" fmla="*/ 0 h 21600"/>
                  <a:gd name="T36" fmla="*/ 0 w 21600"/>
                  <a:gd name="T37" fmla="*/ 0 h 21600"/>
                  <a:gd name="T38" fmla="*/ 0 w 21600"/>
                  <a:gd name="T39" fmla="*/ 0 h 21600"/>
                  <a:gd name="T40" fmla="*/ 0 w 21600"/>
                  <a:gd name="T41" fmla="*/ 0 h 21600"/>
                  <a:gd name="T42" fmla="*/ 0 w 21600"/>
                  <a:gd name="T43" fmla="*/ 0 h 21600"/>
                  <a:gd name="T44" fmla="*/ 0 w 21600"/>
                  <a:gd name="T45" fmla="*/ 0 h 2160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1600" h="21600">
                    <a:moveTo>
                      <a:pt x="17905" y="6300"/>
                    </a:moveTo>
                    <a:lnTo>
                      <a:pt x="15882" y="0"/>
                    </a:lnTo>
                    <a:lnTo>
                      <a:pt x="0" y="7315"/>
                    </a:lnTo>
                    <a:lnTo>
                      <a:pt x="4584" y="21593"/>
                    </a:lnTo>
                    <a:lnTo>
                      <a:pt x="4584" y="21600"/>
                    </a:lnTo>
                    <a:lnTo>
                      <a:pt x="21600" y="21600"/>
                    </a:lnTo>
                    <a:lnTo>
                      <a:pt x="21600" y="6301"/>
                    </a:lnTo>
                    <a:lnTo>
                      <a:pt x="17905" y="6301"/>
                    </a:lnTo>
                    <a:lnTo>
                      <a:pt x="17905" y="6300"/>
                    </a:lnTo>
                    <a:close/>
                    <a:moveTo>
                      <a:pt x="16384" y="6300"/>
                    </a:moveTo>
                    <a:lnTo>
                      <a:pt x="6158" y="6300"/>
                    </a:lnTo>
                    <a:lnTo>
                      <a:pt x="15067" y="2197"/>
                    </a:lnTo>
                    <a:lnTo>
                      <a:pt x="16384" y="6300"/>
                    </a:lnTo>
                    <a:close/>
                    <a:moveTo>
                      <a:pt x="1835" y="8292"/>
                    </a:moveTo>
                    <a:lnTo>
                      <a:pt x="4585" y="7025"/>
                    </a:lnTo>
                    <a:lnTo>
                      <a:pt x="4585" y="16856"/>
                    </a:lnTo>
                    <a:lnTo>
                      <a:pt x="1835" y="8292"/>
                    </a:lnTo>
                    <a:close/>
                    <a:moveTo>
                      <a:pt x="6004" y="19900"/>
                    </a:moveTo>
                    <a:lnTo>
                      <a:pt x="6004" y="8001"/>
                    </a:lnTo>
                    <a:lnTo>
                      <a:pt x="20180" y="8001"/>
                    </a:lnTo>
                    <a:lnTo>
                      <a:pt x="20180" y="19900"/>
                    </a:lnTo>
                    <a:lnTo>
                      <a:pt x="6004" y="19900"/>
                    </a:lnTo>
                    <a:close/>
                    <a:moveTo>
                      <a:pt x="6004" y="199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" name="Freeform: Shape 55"/>
              <p:cNvSpPr/>
              <p:nvPr/>
            </p:nvSpPr>
            <p:spPr bwMode="auto">
              <a:xfrm>
                <a:off x="208" y="240"/>
                <a:ext cx="298" cy="17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1600" h="21600">
                    <a:moveTo>
                      <a:pt x="18676" y="4990"/>
                    </a:moveTo>
                    <a:lnTo>
                      <a:pt x="16483" y="6268"/>
                    </a:lnTo>
                    <a:lnTo>
                      <a:pt x="14584" y="0"/>
                    </a:lnTo>
                    <a:lnTo>
                      <a:pt x="8443" y="15510"/>
                    </a:lnTo>
                    <a:lnTo>
                      <a:pt x="5154" y="11801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18676" y="4990"/>
                    </a:lnTo>
                    <a:close/>
                    <a:moveTo>
                      <a:pt x="18676" y="499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3" name="Freeform: Shape 56"/>
              <p:cNvSpPr/>
              <p:nvPr/>
            </p:nvSpPr>
            <p:spPr bwMode="auto">
              <a:xfrm>
                <a:off x="208" y="223"/>
                <a:ext cx="71" cy="72"/>
              </a:xfrm>
              <a:custGeom>
                <a:avLst/>
                <a:gdLst>
                  <a:gd name="T0" fmla="*/ 0 w 21598"/>
                  <a:gd name="T1" fmla="*/ 0 h 21598"/>
                  <a:gd name="T2" fmla="*/ 0 w 21598"/>
                  <a:gd name="T3" fmla="*/ 0 h 21598"/>
                  <a:gd name="T4" fmla="*/ 0 w 21598"/>
                  <a:gd name="T5" fmla="*/ 0 h 21598"/>
                  <a:gd name="T6" fmla="*/ 0 w 21598"/>
                  <a:gd name="T7" fmla="*/ 0 h 21598"/>
                  <a:gd name="T8" fmla="*/ 0 w 21598"/>
                  <a:gd name="T9" fmla="*/ 0 h 21598"/>
                  <a:gd name="T10" fmla="*/ 0 w 21598"/>
                  <a:gd name="T11" fmla="*/ 0 h 21598"/>
                  <a:gd name="T12" fmla="*/ 0 w 21598"/>
                  <a:gd name="T13" fmla="*/ 0 h 21598"/>
                  <a:gd name="T14" fmla="*/ 0 w 21598"/>
                  <a:gd name="T15" fmla="*/ 0 h 21598"/>
                  <a:gd name="T16" fmla="*/ 0 w 21598"/>
                  <a:gd name="T17" fmla="*/ 0 h 21598"/>
                  <a:gd name="T18" fmla="*/ 0 w 21598"/>
                  <a:gd name="T19" fmla="*/ 0 h 21598"/>
                  <a:gd name="T20" fmla="*/ 0 w 21598"/>
                  <a:gd name="T21" fmla="*/ 0 h 21598"/>
                  <a:gd name="T22" fmla="*/ 0 w 21598"/>
                  <a:gd name="T23" fmla="*/ 0 h 21598"/>
                  <a:gd name="T24" fmla="*/ 0 w 21598"/>
                  <a:gd name="T25" fmla="*/ 0 h 21598"/>
                  <a:gd name="T26" fmla="*/ 0 w 21598"/>
                  <a:gd name="T27" fmla="*/ 0 h 21598"/>
                  <a:gd name="T28" fmla="*/ 0 w 21598"/>
                  <a:gd name="T29" fmla="*/ 0 h 21598"/>
                  <a:gd name="T30" fmla="*/ 0 w 21598"/>
                  <a:gd name="T31" fmla="*/ 0 h 21598"/>
                  <a:gd name="T32" fmla="*/ 0 w 21598"/>
                  <a:gd name="T33" fmla="*/ 0 h 21598"/>
                  <a:gd name="T34" fmla="*/ 0 w 21598"/>
                  <a:gd name="T35" fmla="*/ 0 h 2159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598" h="21598">
                    <a:moveTo>
                      <a:pt x="21598" y="10799"/>
                    </a:moveTo>
                    <a:cubicBezTo>
                      <a:pt x="21599" y="9385"/>
                      <a:pt x="21318" y="7972"/>
                      <a:pt x="20776" y="6666"/>
                    </a:cubicBezTo>
                    <a:cubicBezTo>
                      <a:pt x="20236" y="5360"/>
                      <a:pt x="19435" y="4162"/>
                      <a:pt x="18435" y="3163"/>
                    </a:cubicBezTo>
                    <a:cubicBezTo>
                      <a:pt x="17436" y="2163"/>
                      <a:pt x="16238" y="1362"/>
                      <a:pt x="14932" y="822"/>
                    </a:cubicBezTo>
                    <a:cubicBezTo>
                      <a:pt x="13626" y="280"/>
                      <a:pt x="12213" y="-1"/>
                      <a:pt x="10799" y="0"/>
                    </a:cubicBezTo>
                    <a:cubicBezTo>
                      <a:pt x="9385" y="-1"/>
                      <a:pt x="7972" y="280"/>
                      <a:pt x="6666" y="822"/>
                    </a:cubicBezTo>
                    <a:cubicBezTo>
                      <a:pt x="5360" y="1362"/>
                      <a:pt x="4162" y="2163"/>
                      <a:pt x="3163" y="3163"/>
                    </a:cubicBezTo>
                    <a:cubicBezTo>
                      <a:pt x="2163" y="4162"/>
                      <a:pt x="1362" y="5360"/>
                      <a:pt x="822" y="6666"/>
                    </a:cubicBezTo>
                    <a:cubicBezTo>
                      <a:pt x="280" y="7972"/>
                      <a:pt x="-1" y="9385"/>
                      <a:pt x="0" y="10799"/>
                    </a:cubicBezTo>
                    <a:cubicBezTo>
                      <a:pt x="-1" y="12213"/>
                      <a:pt x="280" y="13626"/>
                      <a:pt x="822" y="14932"/>
                    </a:cubicBezTo>
                    <a:cubicBezTo>
                      <a:pt x="1362" y="16238"/>
                      <a:pt x="2163" y="17436"/>
                      <a:pt x="3163" y="18435"/>
                    </a:cubicBezTo>
                    <a:cubicBezTo>
                      <a:pt x="4162" y="19435"/>
                      <a:pt x="5360" y="20236"/>
                      <a:pt x="6666" y="20776"/>
                    </a:cubicBezTo>
                    <a:cubicBezTo>
                      <a:pt x="7972" y="21318"/>
                      <a:pt x="9385" y="21599"/>
                      <a:pt x="10799" y="21598"/>
                    </a:cubicBezTo>
                    <a:cubicBezTo>
                      <a:pt x="12213" y="21599"/>
                      <a:pt x="13626" y="21318"/>
                      <a:pt x="14932" y="20776"/>
                    </a:cubicBezTo>
                    <a:cubicBezTo>
                      <a:pt x="16238" y="20236"/>
                      <a:pt x="17436" y="19435"/>
                      <a:pt x="18435" y="18435"/>
                    </a:cubicBezTo>
                    <a:cubicBezTo>
                      <a:pt x="19435" y="17436"/>
                      <a:pt x="20236" y="16238"/>
                      <a:pt x="20776" y="14932"/>
                    </a:cubicBezTo>
                    <a:cubicBezTo>
                      <a:pt x="21318" y="13626"/>
                      <a:pt x="21599" y="12213"/>
                      <a:pt x="21598" y="10799"/>
                    </a:cubicBezTo>
                    <a:close/>
                    <a:moveTo>
                      <a:pt x="21598" y="10799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10" name="Arrow: Chevron 58"/>
            <p:cNvSpPr/>
            <p:nvPr/>
          </p:nvSpPr>
          <p:spPr>
            <a:xfrm>
              <a:off x="4975881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: Shape 59"/>
            <p:cNvSpPr/>
            <p:nvPr/>
          </p:nvSpPr>
          <p:spPr bwMode="auto">
            <a:xfrm>
              <a:off x="5866211" y="3878625"/>
              <a:ext cx="422081" cy="424971"/>
            </a:xfrm>
            <a:custGeom>
              <a:avLst/>
              <a:gdLst>
                <a:gd name="T0" fmla="*/ 286355233 w 21600"/>
                <a:gd name="T1" fmla="*/ 49183159 h 21600"/>
                <a:gd name="T2" fmla="*/ 238430687 w 21600"/>
                <a:gd name="T3" fmla="*/ 0 h 21600"/>
                <a:gd name="T4" fmla="*/ 190506023 w 21600"/>
                <a:gd name="T5" fmla="*/ 49183159 h 21600"/>
                <a:gd name="T6" fmla="*/ 226525457 w 21600"/>
                <a:gd name="T7" fmla="*/ 96798730 h 21600"/>
                <a:gd name="T8" fmla="*/ 226525457 w 21600"/>
                <a:gd name="T9" fmla="*/ 135000684 h 21600"/>
                <a:gd name="T10" fmla="*/ 189578237 w 21600"/>
                <a:gd name="T11" fmla="*/ 135000684 h 21600"/>
                <a:gd name="T12" fmla="*/ 142912626 w 21600"/>
                <a:gd name="T13" fmla="*/ 97752122 h 21600"/>
                <a:gd name="T14" fmla="*/ 96233431 w 21600"/>
                <a:gd name="T15" fmla="*/ 135000684 h 21600"/>
                <a:gd name="T16" fmla="*/ 35317649 w 21600"/>
                <a:gd name="T17" fmla="*/ 135000684 h 21600"/>
                <a:gd name="T18" fmla="*/ 35317649 w 21600"/>
                <a:gd name="T19" fmla="*/ 198202849 h 21600"/>
                <a:gd name="T20" fmla="*/ 0 w 21600"/>
                <a:gd name="T21" fmla="*/ 245382120 h 21600"/>
                <a:gd name="T22" fmla="*/ 47633014 w 21600"/>
                <a:gd name="T23" fmla="*/ 294279076 h 21600"/>
                <a:gd name="T24" fmla="*/ 95266028 w 21600"/>
                <a:gd name="T25" fmla="*/ 245382120 h 21600"/>
                <a:gd name="T26" fmla="*/ 59219425 w 21600"/>
                <a:gd name="T27" fmla="*/ 198011190 h 21600"/>
                <a:gd name="T28" fmla="*/ 59219425 w 21600"/>
                <a:gd name="T29" fmla="*/ 159536819 h 21600"/>
                <a:gd name="T30" fmla="*/ 96247015 w 21600"/>
                <a:gd name="T31" fmla="*/ 159536819 h 21600"/>
                <a:gd name="T32" fmla="*/ 142912626 w 21600"/>
                <a:gd name="T33" fmla="*/ 196745115 h 21600"/>
                <a:gd name="T34" fmla="*/ 189564641 w 21600"/>
                <a:gd name="T35" fmla="*/ 159536819 h 21600"/>
                <a:gd name="T36" fmla="*/ 250428488 w 21600"/>
                <a:gd name="T37" fmla="*/ 159536819 h 21600"/>
                <a:gd name="T38" fmla="*/ 250428488 w 21600"/>
                <a:gd name="T39" fmla="*/ 96771073 h 21600"/>
                <a:gd name="T40" fmla="*/ 286355233 w 21600"/>
                <a:gd name="T41" fmla="*/ 49183159 h 21600"/>
                <a:gd name="T42" fmla="*/ 71350668 w 21600"/>
                <a:gd name="T43" fmla="*/ 245382120 h 21600"/>
                <a:gd name="T44" fmla="*/ 47619429 w 21600"/>
                <a:gd name="T45" fmla="*/ 269755549 h 21600"/>
                <a:gd name="T46" fmla="*/ 23889446 w 21600"/>
                <a:gd name="T47" fmla="*/ 245382120 h 21600"/>
                <a:gd name="T48" fmla="*/ 47619429 w 21600"/>
                <a:gd name="T49" fmla="*/ 221022585 h 21600"/>
                <a:gd name="T50" fmla="*/ 71350668 w 21600"/>
                <a:gd name="T51" fmla="*/ 245382120 h 21600"/>
                <a:gd name="T52" fmla="*/ 59219425 w 21600"/>
                <a:gd name="T53" fmla="*/ 210123434 h 21600"/>
                <a:gd name="T54" fmla="*/ 59219425 w 21600"/>
                <a:gd name="T55" fmla="*/ 210123434 h 21600"/>
                <a:gd name="T56" fmla="*/ 142899041 w 21600"/>
                <a:gd name="T57" fmla="*/ 172221577 h 21600"/>
                <a:gd name="T58" fmla="*/ 118585876 w 21600"/>
                <a:gd name="T59" fmla="*/ 147261858 h 21600"/>
                <a:gd name="T60" fmla="*/ 142899041 w 21600"/>
                <a:gd name="T61" fmla="*/ 122289424 h 21600"/>
                <a:gd name="T62" fmla="*/ 167213462 w 21600"/>
                <a:gd name="T63" fmla="*/ 147261858 h 21600"/>
                <a:gd name="T64" fmla="*/ 142899041 w 21600"/>
                <a:gd name="T65" fmla="*/ 172221577 h 21600"/>
                <a:gd name="T66" fmla="*/ 238430687 w 21600"/>
                <a:gd name="T67" fmla="*/ 73855389 h 21600"/>
                <a:gd name="T68" fmla="*/ 214409065 w 21600"/>
                <a:gd name="T69" fmla="*/ 49183159 h 21600"/>
                <a:gd name="T70" fmla="*/ 238430687 w 21600"/>
                <a:gd name="T71" fmla="*/ 24523408 h 21600"/>
                <a:gd name="T72" fmla="*/ 262465787 w 21600"/>
                <a:gd name="T73" fmla="*/ 49183159 h 21600"/>
                <a:gd name="T74" fmla="*/ 238430687 w 21600"/>
                <a:gd name="T75" fmla="*/ 73855389 h 21600"/>
                <a:gd name="T76" fmla="*/ 238430687 w 21600"/>
                <a:gd name="T77" fmla="*/ 73855389 h 2160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1600" h="21600">
                  <a:moveTo>
                    <a:pt x="21600" y="3610"/>
                  </a:moveTo>
                  <a:cubicBezTo>
                    <a:pt x="21600" y="1616"/>
                    <a:pt x="19981" y="0"/>
                    <a:pt x="17985" y="0"/>
                  </a:cubicBezTo>
                  <a:cubicBezTo>
                    <a:pt x="15988" y="0"/>
                    <a:pt x="14370" y="1616"/>
                    <a:pt x="14370" y="3610"/>
                  </a:cubicBezTo>
                  <a:cubicBezTo>
                    <a:pt x="14370" y="5294"/>
                    <a:pt x="15526" y="6705"/>
                    <a:pt x="17087" y="7105"/>
                  </a:cubicBezTo>
                  <a:lnTo>
                    <a:pt x="17087" y="9909"/>
                  </a:lnTo>
                  <a:lnTo>
                    <a:pt x="14300" y="9909"/>
                  </a:lnTo>
                  <a:cubicBezTo>
                    <a:pt x="13898" y="8338"/>
                    <a:pt x="12477" y="7175"/>
                    <a:pt x="10780" y="7175"/>
                  </a:cubicBezTo>
                  <a:cubicBezTo>
                    <a:pt x="9082" y="7175"/>
                    <a:pt x="7660" y="8338"/>
                    <a:pt x="7259" y="9909"/>
                  </a:cubicBezTo>
                  <a:lnTo>
                    <a:pt x="2664" y="9909"/>
                  </a:lnTo>
                  <a:lnTo>
                    <a:pt x="2664" y="14548"/>
                  </a:lnTo>
                  <a:cubicBezTo>
                    <a:pt x="1131" y="14957"/>
                    <a:pt x="0" y="16351"/>
                    <a:pt x="0" y="18011"/>
                  </a:cubicBezTo>
                  <a:cubicBezTo>
                    <a:pt x="0" y="19993"/>
                    <a:pt x="1609" y="21600"/>
                    <a:pt x="3593" y="21600"/>
                  </a:cubicBezTo>
                  <a:cubicBezTo>
                    <a:pt x="5577" y="21600"/>
                    <a:pt x="7186" y="19994"/>
                    <a:pt x="7186" y="18011"/>
                  </a:cubicBezTo>
                  <a:cubicBezTo>
                    <a:pt x="7186" y="16331"/>
                    <a:pt x="6028" y="14925"/>
                    <a:pt x="4467" y="14534"/>
                  </a:cubicBezTo>
                  <a:lnTo>
                    <a:pt x="4467" y="11710"/>
                  </a:lnTo>
                  <a:lnTo>
                    <a:pt x="7260" y="11710"/>
                  </a:lnTo>
                  <a:cubicBezTo>
                    <a:pt x="7662" y="13279"/>
                    <a:pt x="9083" y="14441"/>
                    <a:pt x="10780" y="14441"/>
                  </a:cubicBezTo>
                  <a:cubicBezTo>
                    <a:pt x="12476" y="14441"/>
                    <a:pt x="13897" y="13279"/>
                    <a:pt x="14299" y="11710"/>
                  </a:cubicBezTo>
                  <a:lnTo>
                    <a:pt x="18890" y="11710"/>
                  </a:lnTo>
                  <a:lnTo>
                    <a:pt x="18890" y="7103"/>
                  </a:lnTo>
                  <a:cubicBezTo>
                    <a:pt x="20447" y="6701"/>
                    <a:pt x="21600" y="5293"/>
                    <a:pt x="21600" y="3610"/>
                  </a:cubicBezTo>
                  <a:close/>
                  <a:moveTo>
                    <a:pt x="5382" y="18011"/>
                  </a:moveTo>
                  <a:cubicBezTo>
                    <a:pt x="5382" y="18997"/>
                    <a:pt x="4580" y="19800"/>
                    <a:pt x="3592" y="19800"/>
                  </a:cubicBezTo>
                  <a:cubicBezTo>
                    <a:pt x="2605" y="19800"/>
                    <a:pt x="1802" y="18997"/>
                    <a:pt x="1802" y="18011"/>
                  </a:cubicBezTo>
                  <a:cubicBezTo>
                    <a:pt x="1802" y="17025"/>
                    <a:pt x="2605" y="16223"/>
                    <a:pt x="3592" y="16223"/>
                  </a:cubicBezTo>
                  <a:cubicBezTo>
                    <a:pt x="4580" y="16223"/>
                    <a:pt x="5382" y="17025"/>
                    <a:pt x="5382" y="18011"/>
                  </a:cubicBezTo>
                  <a:close/>
                  <a:moveTo>
                    <a:pt x="4467" y="15423"/>
                  </a:moveTo>
                  <a:lnTo>
                    <a:pt x="4467" y="15423"/>
                  </a:lnTo>
                  <a:close/>
                  <a:moveTo>
                    <a:pt x="10779" y="12641"/>
                  </a:moveTo>
                  <a:cubicBezTo>
                    <a:pt x="9768" y="12641"/>
                    <a:pt x="8945" y="11819"/>
                    <a:pt x="8945" y="10809"/>
                  </a:cubicBezTo>
                  <a:cubicBezTo>
                    <a:pt x="8945" y="9798"/>
                    <a:pt x="9768" y="8976"/>
                    <a:pt x="10779" y="8976"/>
                  </a:cubicBezTo>
                  <a:cubicBezTo>
                    <a:pt x="11791" y="8976"/>
                    <a:pt x="12613" y="9798"/>
                    <a:pt x="12613" y="10809"/>
                  </a:cubicBezTo>
                  <a:cubicBezTo>
                    <a:pt x="12614" y="11819"/>
                    <a:pt x="11791" y="12641"/>
                    <a:pt x="10779" y="12641"/>
                  </a:cubicBezTo>
                  <a:close/>
                  <a:moveTo>
                    <a:pt x="17985" y="5421"/>
                  </a:moveTo>
                  <a:cubicBezTo>
                    <a:pt x="16986" y="5421"/>
                    <a:pt x="16173" y="4609"/>
                    <a:pt x="16173" y="3610"/>
                  </a:cubicBezTo>
                  <a:cubicBezTo>
                    <a:pt x="16173" y="2613"/>
                    <a:pt x="16986" y="1800"/>
                    <a:pt x="17985" y="1800"/>
                  </a:cubicBezTo>
                  <a:cubicBezTo>
                    <a:pt x="18984" y="1800"/>
                    <a:pt x="19798" y="2613"/>
                    <a:pt x="19798" y="3610"/>
                  </a:cubicBezTo>
                  <a:cubicBezTo>
                    <a:pt x="19798" y="4609"/>
                    <a:pt x="18984" y="5421"/>
                    <a:pt x="17985" y="5421"/>
                  </a:cubicBezTo>
                  <a:close/>
                  <a:moveTo>
                    <a:pt x="17985" y="5421"/>
                  </a:move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" name="Arrow: Chevron 61"/>
            <p:cNvSpPr/>
            <p:nvPr/>
          </p:nvSpPr>
          <p:spPr>
            <a:xfrm>
              <a:off x="8727475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grpSp>
          <p:nvGrpSpPr>
            <p:cNvPr id="13" name="Group 62"/>
            <p:cNvGrpSpPr/>
            <p:nvPr/>
          </p:nvGrpSpPr>
          <p:grpSpPr bwMode="auto">
            <a:xfrm>
              <a:off x="9735601" y="3900225"/>
              <a:ext cx="281929" cy="317115"/>
              <a:chOff x="0" y="0"/>
              <a:chExt cx="464" cy="573"/>
            </a:xfrm>
            <a:solidFill>
              <a:srgbClr val="FFFFFF"/>
            </a:solidFill>
          </p:grpSpPr>
          <p:sp>
            <p:nvSpPr>
              <p:cNvPr id="29" name="Freeform: Shape 63"/>
              <p:cNvSpPr/>
              <p:nvPr/>
            </p:nvSpPr>
            <p:spPr bwMode="auto">
              <a:xfrm>
                <a:off x="88" y="24"/>
                <a:ext cx="376" cy="322"/>
              </a:xfrm>
              <a:custGeom>
                <a:avLst/>
                <a:gdLst>
                  <a:gd name="T0" fmla="*/ 0 w 21115"/>
                  <a:gd name="T1" fmla="*/ 0 h 18556"/>
                  <a:gd name="T2" fmla="*/ 0 w 21115"/>
                  <a:gd name="T3" fmla="*/ 0 h 18556"/>
                  <a:gd name="T4" fmla="*/ 0 w 21115"/>
                  <a:gd name="T5" fmla="*/ 0 h 18556"/>
                  <a:gd name="T6" fmla="*/ 0 w 21115"/>
                  <a:gd name="T7" fmla="*/ 0 h 18556"/>
                  <a:gd name="T8" fmla="*/ 0 w 21115"/>
                  <a:gd name="T9" fmla="*/ 0 h 18556"/>
                  <a:gd name="T10" fmla="*/ 0 w 21115"/>
                  <a:gd name="T11" fmla="*/ 0 h 18556"/>
                  <a:gd name="T12" fmla="*/ 0 w 21115"/>
                  <a:gd name="T13" fmla="*/ 0 h 18556"/>
                  <a:gd name="T14" fmla="*/ 0 w 21115"/>
                  <a:gd name="T15" fmla="*/ 0 h 18556"/>
                  <a:gd name="T16" fmla="*/ 0 w 21115"/>
                  <a:gd name="T17" fmla="*/ 0 h 18556"/>
                  <a:gd name="T18" fmla="*/ 0 w 21115"/>
                  <a:gd name="T19" fmla="*/ 0 h 18556"/>
                  <a:gd name="T20" fmla="*/ 0 w 21115"/>
                  <a:gd name="T21" fmla="*/ 0 h 185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115" h="18556">
                    <a:moveTo>
                      <a:pt x="20779" y="3635"/>
                    </a:moveTo>
                    <a:cubicBezTo>
                      <a:pt x="20779" y="3635"/>
                      <a:pt x="16054" y="3835"/>
                      <a:pt x="13538" y="4151"/>
                    </a:cubicBezTo>
                    <a:cubicBezTo>
                      <a:pt x="12114" y="4330"/>
                      <a:pt x="13006" y="1476"/>
                      <a:pt x="13006" y="911"/>
                    </a:cubicBezTo>
                    <a:cubicBezTo>
                      <a:pt x="13006" y="-1684"/>
                      <a:pt x="0" y="2094"/>
                      <a:pt x="0" y="2094"/>
                    </a:cubicBezTo>
                    <a:lnTo>
                      <a:pt x="0" y="17384"/>
                    </a:lnTo>
                    <a:cubicBezTo>
                      <a:pt x="0" y="17384"/>
                      <a:pt x="988" y="17824"/>
                      <a:pt x="2373" y="17286"/>
                    </a:cubicBezTo>
                    <a:cubicBezTo>
                      <a:pt x="5889" y="15919"/>
                      <a:pt x="11968" y="13959"/>
                      <a:pt x="10988" y="17189"/>
                    </a:cubicBezTo>
                    <a:cubicBezTo>
                      <a:pt x="10160" y="19916"/>
                      <a:pt x="20491" y="17722"/>
                      <a:pt x="20491" y="17722"/>
                    </a:cubicBezTo>
                    <a:cubicBezTo>
                      <a:pt x="20491" y="17722"/>
                      <a:pt x="19749" y="12037"/>
                      <a:pt x="20675" y="8735"/>
                    </a:cubicBezTo>
                    <a:cubicBezTo>
                      <a:pt x="21600" y="5433"/>
                      <a:pt x="20779" y="3635"/>
                      <a:pt x="20779" y="3635"/>
                    </a:cubicBezTo>
                    <a:close/>
                    <a:moveTo>
                      <a:pt x="20779" y="3635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" name="Freeform: Shape 64"/>
              <p:cNvSpPr/>
              <p:nvPr/>
            </p:nvSpPr>
            <p:spPr bwMode="auto">
              <a:xfrm>
                <a:off x="0" y="0"/>
                <a:ext cx="56" cy="57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21600" y="1065"/>
                    </a:moveTo>
                    <a:cubicBezTo>
                      <a:pt x="21600" y="477"/>
                      <a:pt x="16763" y="0"/>
                      <a:pt x="10802" y="0"/>
                    </a:cubicBezTo>
                    <a:cubicBezTo>
                      <a:pt x="4834" y="0"/>
                      <a:pt x="0" y="477"/>
                      <a:pt x="0" y="1065"/>
                    </a:cubicBez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065"/>
                    </a:lnTo>
                    <a:close/>
                    <a:moveTo>
                      <a:pt x="21600" y="1065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47" name="矩形 46"/>
            <p:cNvSpPr/>
            <p:nvPr/>
          </p:nvSpPr>
          <p:spPr>
            <a:xfrm>
              <a:off x="1129040" y="4796435"/>
              <a:ext cx="2240236" cy="68135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一是政府信息公开质量不够高、范围不够广。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3016558" y="4796435"/>
              <a:ext cx="2240236" cy="97599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小部分公开信息难以查找获取等问题，缺乏具有操作性的细化规定。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4880632" y="4796435"/>
              <a:ext cx="2240236" cy="68135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重点领域信息公开针对性继续加强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6768150" y="4796435"/>
              <a:ext cx="2240236" cy="68135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信息公开的时效性有待于进一步提高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8687932" y="4796435"/>
              <a:ext cx="2240236" cy="186118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着便于群众知情、便于群众参与、便于群众监督、便于服务群众的原则，形成全方位、多角度、整体覆盖的政府信息公开模式</a:t>
              </a:r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801869" y="1724139"/>
            <a:ext cx="10637655" cy="1367354"/>
            <a:chOff x="937749" y="5016378"/>
            <a:chExt cx="10637655" cy="1367354"/>
          </a:xfrm>
        </p:grpSpPr>
        <p:sp>
          <p:nvSpPr>
            <p:cNvPr id="53" name="矩形 52"/>
            <p:cNvSpPr/>
            <p:nvPr/>
          </p:nvSpPr>
          <p:spPr>
            <a:xfrm>
              <a:off x="937749" y="5369002"/>
              <a:ext cx="10637655" cy="10147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dirty="0">
                  <a:ln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cs typeface="+mn-ea"/>
                  <a:sym typeface="+mn-lt"/>
                </a:rPr>
                <a:t>2022年，我中心将继续以贯彻落实《中华人民共和国政府信息公开条例》为重点，继续完善细化规定，加强监督，挖掘信息资源，拓展政府信息公开内容，切实做好政务信息公开工作</a:t>
              </a:r>
              <a:endParaRPr lang="zh-CN" altLang="en-US" sz="20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937750" y="5016378"/>
              <a:ext cx="2241974" cy="4235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endParaRPr lang="zh-CN" altLang="en-US" b="1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>
        <p:fade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 rot="1800000">
            <a:off x="297403" y="2961672"/>
            <a:ext cx="4806817" cy="2401396"/>
          </a:xfrm>
          <a:custGeom>
            <a:avLst/>
            <a:gdLst>
              <a:gd name="connsiteX0" fmla="*/ 0 w 9266664"/>
              <a:gd name="connsiteY0" fmla="*/ 0 h 2369924"/>
              <a:gd name="connsiteX1" fmla="*/ 9266664 w 9266664"/>
              <a:gd name="connsiteY1" fmla="*/ 0 h 2369924"/>
              <a:gd name="connsiteX2" fmla="*/ 9266664 w 9266664"/>
              <a:gd name="connsiteY2" fmla="*/ 2369924 h 2369924"/>
              <a:gd name="connsiteX3" fmla="*/ 0 w 9266664"/>
              <a:gd name="connsiteY3" fmla="*/ 2369924 h 2369924"/>
              <a:gd name="connsiteX4" fmla="*/ 0 w 9266664"/>
              <a:gd name="connsiteY4" fmla="*/ 0 h 2369924"/>
              <a:gd name="connsiteX0-1" fmla="*/ 0 w 9266664"/>
              <a:gd name="connsiteY0-2" fmla="*/ 0 h 2369924"/>
              <a:gd name="connsiteX1-3" fmla="*/ 4198570 w 9266664"/>
              <a:gd name="connsiteY1-4" fmla="*/ 3826 h 2369924"/>
              <a:gd name="connsiteX2-5" fmla="*/ 9266664 w 9266664"/>
              <a:gd name="connsiteY2-6" fmla="*/ 0 h 2369924"/>
              <a:gd name="connsiteX3-7" fmla="*/ 9266664 w 9266664"/>
              <a:gd name="connsiteY3-8" fmla="*/ 2369924 h 2369924"/>
              <a:gd name="connsiteX4-9" fmla="*/ 0 w 9266664"/>
              <a:gd name="connsiteY4-10" fmla="*/ 2369924 h 2369924"/>
              <a:gd name="connsiteX5" fmla="*/ 0 w 9266664"/>
              <a:gd name="connsiteY5" fmla="*/ 0 h 2369924"/>
              <a:gd name="connsiteX0-11" fmla="*/ 0 w 9266664"/>
              <a:gd name="connsiteY0-12" fmla="*/ 0 h 2377462"/>
              <a:gd name="connsiteX1-13" fmla="*/ 4198570 w 9266664"/>
              <a:gd name="connsiteY1-14" fmla="*/ 3826 h 2377462"/>
              <a:gd name="connsiteX2-15" fmla="*/ 9266664 w 9266664"/>
              <a:gd name="connsiteY2-16" fmla="*/ 0 h 2377462"/>
              <a:gd name="connsiteX3-17" fmla="*/ 9266664 w 9266664"/>
              <a:gd name="connsiteY3-18" fmla="*/ 2369924 h 2377462"/>
              <a:gd name="connsiteX4-19" fmla="*/ 2049462 w 9266664"/>
              <a:gd name="connsiteY4-20" fmla="*/ 2377462 h 2377462"/>
              <a:gd name="connsiteX5-21" fmla="*/ 0 w 9266664"/>
              <a:gd name="connsiteY5-22" fmla="*/ 2369924 h 2377462"/>
              <a:gd name="connsiteX6" fmla="*/ 0 w 9266664"/>
              <a:gd name="connsiteY6" fmla="*/ 0 h 2377462"/>
              <a:gd name="connsiteX0-23" fmla="*/ 0 w 9266664"/>
              <a:gd name="connsiteY0-24" fmla="*/ 0 h 2377462"/>
              <a:gd name="connsiteX1-25" fmla="*/ 4198570 w 9266664"/>
              <a:gd name="connsiteY1-26" fmla="*/ 3826 h 2377462"/>
              <a:gd name="connsiteX2-27" fmla="*/ 9266664 w 9266664"/>
              <a:gd name="connsiteY2-28" fmla="*/ 0 h 2377462"/>
              <a:gd name="connsiteX3-29" fmla="*/ 9266664 w 9266664"/>
              <a:gd name="connsiteY3-30" fmla="*/ 2369924 h 2377462"/>
              <a:gd name="connsiteX4-31" fmla="*/ 2049462 w 9266664"/>
              <a:gd name="connsiteY4-32" fmla="*/ 2377462 h 2377462"/>
              <a:gd name="connsiteX5-33" fmla="*/ 0 w 9266664"/>
              <a:gd name="connsiteY5-34" fmla="*/ 0 h 2377462"/>
              <a:gd name="connsiteX0-35" fmla="*/ 0 w 7217202"/>
              <a:gd name="connsiteY0-36" fmla="*/ 2377462 h 2377462"/>
              <a:gd name="connsiteX1-37" fmla="*/ 2149108 w 7217202"/>
              <a:gd name="connsiteY1-38" fmla="*/ 3826 h 2377462"/>
              <a:gd name="connsiteX2-39" fmla="*/ 7217202 w 7217202"/>
              <a:gd name="connsiteY2-40" fmla="*/ 0 h 2377462"/>
              <a:gd name="connsiteX3-41" fmla="*/ 7217202 w 7217202"/>
              <a:gd name="connsiteY3-42" fmla="*/ 2369924 h 2377462"/>
              <a:gd name="connsiteX4-43" fmla="*/ 0 w 7217202"/>
              <a:gd name="connsiteY4-44" fmla="*/ 2377462 h 2377462"/>
              <a:gd name="connsiteX0-45" fmla="*/ 0 w 7217202"/>
              <a:gd name="connsiteY0-46" fmla="*/ 2401396 h 2401396"/>
              <a:gd name="connsiteX1-47" fmla="*/ 2149108 w 7217202"/>
              <a:gd name="connsiteY1-48" fmla="*/ 27760 h 2401396"/>
              <a:gd name="connsiteX2-49" fmla="*/ 3184170 w 7217202"/>
              <a:gd name="connsiteY2-50" fmla="*/ 0 h 2401396"/>
              <a:gd name="connsiteX3-51" fmla="*/ 7217202 w 7217202"/>
              <a:gd name="connsiteY3-52" fmla="*/ 23934 h 2401396"/>
              <a:gd name="connsiteX4-53" fmla="*/ 7217202 w 7217202"/>
              <a:gd name="connsiteY4-54" fmla="*/ 2393858 h 2401396"/>
              <a:gd name="connsiteX5-55" fmla="*/ 0 w 7217202"/>
              <a:gd name="connsiteY5-56" fmla="*/ 2401396 h 2401396"/>
              <a:gd name="connsiteX0-57" fmla="*/ 0 w 7217202"/>
              <a:gd name="connsiteY0-58" fmla="*/ 2401396 h 2401396"/>
              <a:gd name="connsiteX1-59" fmla="*/ 3184170 w 7217202"/>
              <a:gd name="connsiteY1-60" fmla="*/ 0 h 2401396"/>
              <a:gd name="connsiteX2-61" fmla="*/ 7217202 w 7217202"/>
              <a:gd name="connsiteY2-62" fmla="*/ 23934 h 2401396"/>
              <a:gd name="connsiteX3-63" fmla="*/ 7217202 w 7217202"/>
              <a:gd name="connsiteY3-64" fmla="*/ 2393858 h 2401396"/>
              <a:gd name="connsiteX4-65" fmla="*/ 0 w 7217202"/>
              <a:gd name="connsiteY4-66" fmla="*/ 2401396 h 24013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7217202" h="2401396">
                <a:moveTo>
                  <a:pt x="0" y="2401396"/>
                </a:moveTo>
                <a:lnTo>
                  <a:pt x="3184170" y="0"/>
                </a:lnTo>
                <a:lnTo>
                  <a:pt x="7217202" y="23934"/>
                </a:lnTo>
                <a:lnTo>
                  <a:pt x="7217202" y="2393858"/>
                </a:lnTo>
                <a:lnTo>
                  <a:pt x="0" y="24013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 rot="1800000">
            <a:off x="9495150" y="2885470"/>
            <a:ext cx="4808965" cy="2388362"/>
          </a:xfrm>
          <a:custGeom>
            <a:avLst/>
            <a:gdLst>
              <a:gd name="connsiteX0" fmla="*/ 0 w 9266664"/>
              <a:gd name="connsiteY0" fmla="*/ 0 h 2382833"/>
              <a:gd name="connsiteX1" fmla="*/ 9266664 w 9266664"/>
              <a:gd name="connsiteY1" fmla="*/ 0 h 2382833"/>
              <a:gd name="connsiteX2" fmla="*/ 9266664 w 9266664"/>
              <a:gd name="connsiteY2" fmla="*/ 2382833 h 2382833"/>
              <a:gd name="connsiteX3" fmla="*/ 0 w 9266664"/>
              <a:gd name="connsiteY3" fmla="*/ 2382833 h 2382833"/>
              <a:gd name="connsiteX4" fmla="*/ 0 w 9266664"/>
              <a:gd name="connsiteY4" fmla="*/ 0 h 2382833"/>
              <a:gd name="connsiteX0-1" fmla="*/ 0 w 9266664"/>
              <a:gd name="connsiteY0-2" fmla="*/ 0 h 2382833"/>
              <a:gd name="connsiteX1-3" fmla="*/ 6466659 w 9266664"/>
              <a:gd name="connsiteY1-4" fmla="*/ 25983 h 2382833"/>
              <a:gd name="connsiteX2-5" fmla="*/ 9266664 w 9266664"/>
              <a:gd name="connsiteY2-6" fmla="*/ 0 h 2382833"/>
              <a:gd name="connsiteX3-7" fmla="*/ 9266664 w 9266664"/>
              <a:gd name="connsiteY3-8" fmla="*/ 2382833 h 2382833"/>
              <a:gd name="connsiteX4-9" fmla="*/ 0 w 9266664"/>
              <a:gd name="connsiteY4-10" fmla="*/ 2382833 h 2382833"/>
              <a:gd name="connsiteX5" fmla="*/ 0 w 9266664"/>
              <a:gd name="connsiteY5" fmla="*/ 0 h 2382833"/>
              <a:gd name="connsiteX0-11" fmla="*/ 0 w 9266664"/>
              <a:gd name="connsiteY0-12" fmla="*/ 0 h 2388362"/>
              <a:gd name="connsiteX1-13" fmla="*/ 6466659 w 9266664"/>
              <a:gd name="connsiteY1-14" fmla="*/ 25983 h 2388362"/>
              <a:gd name="connsiteX2-15" fmla="*/ 9266664 w 9266664"/>
              <a:gd name="connsiteY2-16" fmla="*/ 0 h 2388362"/>
              <a:gd name="connsiteX3-17" fmla="*/ 9266664 w 9266664"/>
              <a:gd name="connsiteY3-18" fmla="*/ 2382833 h 2388362"/>
              <a:gd name="connsiteX4-19" fmla="*/ 4457699 w 9266664"/>
              <a:gd name="connsiteY4-20" fmla="*/ 2388362 h 2388362"/>
              <a:gd name="connsiteX5-21" fmla="*/ 0 w 9266664"/>
              <a:gd name="connsiteY5-22" fmla="*/ 2382833 h 2388362"/>
              <a:gd name="connsiteX6" fmla="*/ 0 w 9266664"/>
              <a:gd name="connsiteY6" fmla="*/ 0 h 2388362"/>
              <a:gd name="connsiteX0-23" fmla="*/ 0 w 9266664"/>
              <a:gd name="connsiteY0-24" fmla="*/ 0 h 2388362"/>
              <a:gd name="connsiteX1-25" fmla="*/ 6466659 w 9266664"/>
              <a:gd name="connsiteY1-26" fmla="*/ 25983 h 2388362"/>
              <a:gd name="connsiteX2-27" fmla="*/ 9266664 w 9266664"/>
              <a:gd name="connsiteY2-28" fmla="*/ 0 h 2388362"/>
              <a:gd name="connsiteX3-29" fmla="*/ 9266664 w 9266664"/>
              <a:gd name="connsiteY3-30" fmla="*/ 2382833 h 2388362"/>
              <a:gd name="connsiteX4-31" fmla="*/ 4457699 w 9266664"/>
              <a:gd name="connsiteY4-32" fmla="*/ 2388362 h 2388362"/>
              <a:gd name="connsiteX5-33" fmla="*/ 0 w 9266664"/>
              <a:gd name="connsiteY5-34" fmla="*/ 0 h 2388362"/>
              <a:gd name="connsiteX0-35" fmla="*/ 0 w 4808965"/>
              <a:gd name="connsiteY0-36" fmla="*/ 2388362 h 2388362"/>
              <a:gd name="connsiteX1-37" fmla="*/ 2008960 w 4808965"/>
              <a:gd name="connsiteY1-38" fmla="*/ 25983 h 2388362"/>
              <a:gd name="connsiteX2-39" fmla="*/ 4808965 w 4808965"/>
              <a:gd name="connsiteY2-40" fmla="*/ 0 h 2388362"/>
              <a:gd name="connsiteX3-41" fmla="*/ 4808965 w 4808965"/>
              <a:gd name="connsiteY3-42" fmla="*/ 2382833 h 2388362"/>
              <a:gd name="connsiteX4-43" fmla="*/ 0 w 4808965"/>
              <a:gd name="connsiteY4-44" fmla="*/ 2388362 h 238836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808965" h="2388362">
                <a:moveTo>
                  <a:pt x="0" y="2388362"/>
                </a:moveTo>
                <a:lnTo>
                  <a:pt x="2008960" y="25983"/>
                </a:lnTo>
                <a:lnTo>
                  <a:pt x="4808965" y="0"/>
                </a:lnTo>
                <a:lnTo>
                  <a:pt x="4808965" y="2382833"/>
                </a:lnTo>
                <a:lnTo>
                  <a:pt x="0" y="238836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8" name="任意多边形 27"/>
          <p:cNvSpPr/>
          <p:nvPr/>
        </p:nvSpPr>
        <p:spPr>
          <a:xfrm>
            <a:off x="1" y="2850131"/>
            <a:ext cx="3247725" cy="1157738"/>
          </a:xfrm>
          <a:custGeom>
            <a:avLst/>
            <a:gdLst>
              <a:gd name="connsiteX0" fmla="*/ 0 w 3247725"/>
              <a:gd name="connsiteY0" fmla="*/ 0 h 1157738"/>
              <a:gd name="connsiteX1" fmla="*/ 2668856 w 3247725"/>
              <a:gd name="connsiteY1" fmla="*/ 0 h 1157738"/>
              <a:gd name="connsiteX2" fmla="*/ 3247725 w 3247725"/>
              <a:gd name="connsiteY2" fmla="*/ 578869 h 1157738"/>
              <a:gd name="connsiteX3" fmla="*/ 2668856 w 3247725"/>
              <a:gd name="connsiteY3" fmla="*/ 1157738 h 1157738"/>
              <a:gd name="connsiteX4" fmla="*/ 0 w 3247725"/>
              <a:gd name="connsiteY4" fmla="*/ 1157738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7725" h="1157738">
                <a:moveTo>
                  <a:pt x="0" y="0"/>
                </a:moveTo>
                <a:lnTo>
                  <a:pt x="2668856" y="0"/>
                </a:lnTo>
                <a:cubicBezTo>
                  <a:pt x="2988557" y="0"/>
                  <a:pt x="3247725" y="259168"/>
                  <a:pt x="3247725" y="578869"/>
                </a:cubicBezTo>
                <a:cubicBezTo>
                  <a:pt x="3247725" y="898570"/>
                  <a:pt x="2988557" y="1157738"/>
                  <a:pt x="2668856" y="1157738"/>
                </a:cubicBezTo>
                <a:lnTo>
                  <a:pt x="0" y="1157738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任意多边形 26"/>
          <p:cNvSpPr/>
          <p:nvPr/>
        </p:nvSpPr>
        <p:spPr>
          <a:xfrm>
            <a:off x="8932496" y="2850131"/>
            <a:ext cx="3259501" cy="1157738"/>
          </a:xfrm>
          <a:custGeom>
            <a:avLst/>
            <a:gdLst>
              <a:gd name="connsiteX0" fmla="*/ 578869 w 3259501"/>
              <a:gd name="connsiteY0" fmla="*/ 0 h 1157738"/>
              <a:gd name="connsiteX1" fmla="*/ 3259501 w 3259501"/>
              <a:gd name="connsiteY1" fmla="*/ 0 h 1157738"/>
              <a:gd name="connsiteX2" fmla="*/ 3259501 w 3259501"/>
              <a:gd name="connsiteY2" fmla="*/ 1157738 h 1157738"/>
              <a:gd name="connsiteX3" fmla="*/ 578869 w 3259501"/>
              <a:gd name="connsiteY3" fmla="*/ 1157738 h 1157738"/>
              <a:gd name="connsiteX4" fmla="*/ 0 w 3259501"/>
              <a:gd name="connsiteY4" fmla="*/ 578869 h 1157738"/>
              <a:gd name="connsiteX5" fmla="*/ 578869 w 3259501"/>
              <a:gd name="connsiteY5" fmla="*/ 0 h 115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9501" h="1157738">
                <a:moveTo>
                  <a:pt x="578869" y="0"/>
                </a:moveTo>
                <a:lnTo>
                  <a:pt x="3259501" y="0"/>
                </a:lnTo>
                <a:lnTo>
                  <a:pt x="3259501" y="1157738"/>
                </a:lnTo>
                <a:lnTo>
                  <a:pt x="578869" y="1157738"/>
                </a:lnTo>
                <a:cubicBezTo>
                  <a:pt x="259168" y="1157738"/>
                  <a:pt x="0" y="898570"/>
                  <a:pt x="0" y="578869"/>
                </a:cubicBezTo>
                <a:cubicBezTo>
                  <a:pt x="0" y="259168"/>
                  <a:pt x="259168" y="0"/>
                  <a:pt x="578869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210559" y="3119321"/>
            <a:ext cx="5770880" cy="39878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cs typeface="+mn-ea"/>
                <a:sym typeface="+mn-lt"/>
              </a:rPr>
              <a:t>人大代表建议和政协委员提案办理及吸收采纳情况</a:t>
            </a:r>
            <a:endParaRPr lang="zh-CN" altLang="en-US" sz="2000" b="1" dirty="0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627755" y="3759835"/>
            <a:ext cx="5089525" cy="3987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cs typeface="+mn-ea"/>
                <a:sym typeface="+mn-lt"/>
              </a:rPr>
              <a:t>2021年共承办政协委员会提案0件，人大代表建议0件</a:t>
            </a:r>
            <a:endParaRPr kumimoji="0" lang="en-US" altLang="zh-CN" sz="1600" b="0" i="0" u="none" strike="noStrike" kern="1200" cap="none" spc="0" normalizeH="0" baseline="0" noProof="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175760" y="1962681"/>
            <a:ext cx="3840480" cy="5835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其他需要报告的事项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>
        <p:fade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  <p:bldP spid="28" grpId="0" animBg="1"/>
      <p:bldP spid="27" grpId="0" animBg="1"/>
      <p:bldP spid="19" grpId="0"/>
      <p:bldP spid="20" grpId="0"/>
      <p:bldP spid="21" grpId="0"/>
    </p:bldLst>
  </p:timing>
</p:sld>
</file>

<file path=ppt/tags/tag1.xml><?xml version="1.0" encoding="utf-8"?>
<p:tagLst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第一PPT，www.1ppt.com">
  <a:themeElements>
    <a:clrScheme name="自定义 8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FFFFFF"/>
      </a:accent2>
      <a:accent3>
        <a:srgbClr val="0070C0"/>
      </a:accent3>
      <a:accent4>
        <a:srgbClr val="FFFFFF"/>
      </a:accent4>
      <a:accent5>
        <a:srgbClr val="0070C0"/>
      </a:accent5>
      <a:accent6>
        <a:srgbClr val="FFFFFF"/>
      </a:accent6>
      <a:hlink>
        <a:srgbClr val="0563C1"/>
      </a:hlink>
      <a:folHlink>
        <a:srgbClr val="954F72"/>
      </a:folHlink>
    </a:clrScheme>
    <a:fontScheme name="oihouynf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0</TotalTime>
  <Words>1210</Words>
  <Application>WPS 演示</Application>
  <PresentationFormat>自定义</PresentationFormat>
  <Paragraphs>88</Paragraphs>
  <Slides>7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字魂59号-创粗黑</vt:lpstr>
      <vt:lpstr>黑体</vt:lpstr>
      <vt:lpstr>微软雅黑</vt:lpstr>
      <vt:lpstr>Arial Unicode MS</vt:lpstr>
      <vt:lpstr>汉仪中圆简</vt:lpstr>
      <vt:lpstr>Arial</vt:lpstr>
      <vt:lpstr>Calibri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蓝色圆点</dc:title>
  <dc:creator>第一PPT</dc:creator>
  <cp:keywords>www.1ppt.com</cp:keywords>
  <dc:description>www.1ppt.com</dc:description>
  <cp:lastModifiedBy>tc</cp:lastModifiedBy>
  <cp:revision>49</cp:revision>
  <dcterms:created xsi:type="dcterms:W3CDTF">2017-07-21T08:05:00Z</dcterms:created>
  <dcterms:modified xsi:type="dcterms:W3CDTF">2022-03-10T06:05:39Z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1934661785A641BF84452AA5EBA52762</vt:lpwstr>
  </property>
  <property fmtid="{D5CDD505-2E9C-101B-9397-08002B2CF9AE}" pid="3" name="KSOProductBuildVer">
    <vt:lpwstr>2052-11.1.0.11045</vt:lpwstr>
  </property>
</Properties>
</file>